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64" r:id="rId6"/>
    <p:sldId id="259" r:id="rId7"/>
    <p:sldId id="268" r:id="rId8"/>
    <p:sldId id="271" r:id="rId9"/>
    <p:sldId id="265" r:id="rId10"/>
    <p:sldId id="269" r:id="rId11"/>
    <p:sldId id="270" r:id="rId12"/>
    <p:sldId id="272" r:id="rId13"/>
    <p:sldId id="273" r:id="rId14"/>
    <p:sldId id="274" r:id="rId15"/>
    <p:sldId id="275" r:id="rId16"/>
    <p:sldId id="276" r:id="rId17"/>
    <p:sldId id="277" r:id="rId18"/>
    <p:sldId id="284" r:id="rId19"/>
    <p:sldId id="260" r:id="rId20"/>
    <p:sldId id="278" r:id="rId21"/>
    <p:sldId id="279" r:id="rId22"/>
    <p:sldId id="280" r:id="rId23"/>
    <p:sldId id="261" r:id="rId24"/>
    <p:sldId id="281" r:id="rId25"/>
    <p:sldId id="282" r:id="rId26"/>
    <p:sldId id="262" r:id="rId27"/>
    <p:sldId id="283" r:id="rId28"/>
    <p:sldId id="263" r:id="rId29"/>
    <p:sldId id="266" r:id="rId30"/>
    <p:sldId id="286" r:id="rId31"/>
    <p:sldId id="288" r:id="rId32"/>
    <p:sldId id="287" r:id="rId33"/>
    <p:sldId id="289" r:id="rId34"/>
    <p:sldId id="290" r:id="rId35"/>
    <p:sldId id="291" r:id="rId36"/>
    <p:sldId id="292" r:id="rId37"/>
    <p:sldId id="28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143446-43DE-4049-8060-78CBA0C8EC3F}" type="doc">
      <dgm:prSet loTypeId="urn:microsoft.com/office/officeart/2005/8/layout/pList2" loCatId="list" qsTypeId="urn:microsoft.com/office/officeart/2005/8/quickstyle/simple1" qsCatId="simple" csTypeId="urn:microsoft.com/office/officeart/2005/8/colors/colorful4" csCatId="colorful" phldr="1"/>
      <dgm:spPr/>
    </dgm:pt>
    <dgm:pt modelId="{0F1E6E8A-6AC5-4D5E-8CD3-328C074CA2BA}">
      <dgm:prSet phldrT="[Text]" custT="1"/>
      <dgm:spPr/>
      <dgm:t>
        <a:bodyPr/>
        <a:lstStyle/>
        <a:p>
          <a:pPr algn="just"/>
          <a:r>
            <a:rPr lang="en-IN" sz="1400" dirty="0" smtClean="0">
              <a:latin typeface="Bookman Old Style" pitchFamily="18" charset="0"/>
            </a:rPr>
            <a:t>Carbon filament lamp, tungsten lamp, electric toaster, stove,</a:t>
          </a:r>
        </a:p>
        <a:p>
          <a:pPr algn="just"/>
          <a:r>
            <a:rPr lang="en-IN" sz="1400" dirty="0" smtClean="0">
              <a:latin typeface="Bookman Old Style" pitchFamily="18" charset="0"/>
            </a:rPr>
            <a:t>oven, space heater, or radiant floor, Protective Devices - bimetallic strip, Fuse wires.</a:t>
          </a:r>
        </a:p>
        <a:p>
          <a:pPr algn="just"/>
          <a:r>
            <a:rPr lang="en-US" sz="1400" dirty="0" smtClean="0">
              <a:latin typeface="Bookman Old Style" pitchFamily="18" charset="0"/>
            </a:rPr>
            <a:t>Resistor Wattage</a:t>
          </a:r>
          <a:endParaRPr lang="en-IN" sz="1400" dirty="0" smtClean="0">
            <a:latin typeface="Bookman Old Style" pitchFamily="18" charset="0"/>
          </a:endParaRPr>
        </a:p>
        <a:p>
          <a:pPr algn="just"/>
          <a:r>
            <a:rPr lang="en-US" sz="1400" dirty="0" smtClean="0">
              <a:latin typeface="Bookman Old Style" pitchFamily="18" charset="0"/>
            </a:rPr>
            <a:t>Hazard: ARC</a:t>
          </a:r>
        </a:p>
        <a:p>
          <a:pPr algn="just"/>
          <a:r>
            <a:rPr lang="en-US" sz="1400" dirty="0" smtClean="0">
              <a:latin typeface="Bookman Old Style" pitchFamily="18" charset="0"/>
            </a:rPr>
            <a:t>Applications</a:t>
          </a:r>
        </a:p>
        <a:p>
          <a:pPr algn="just"/>
          <a:r>
            <a:rPr lang="en-IN" sz="1400" dirty="0" smtClean="0">
              <a:latin typeface="Bookman Old Style" pitchFamily="18" charset="0"/>
            </a:rPr>
            <a:t>1. Neutral grounding resistors</a:t>
          </a:r>
        </a:p>
        <a:p>
          <a:pPr algn="just"/>
          <a:r>
            <a:rPr lang="en-IN" sz="1400" dirty="0" smtClean="0">
              <a:latin typeface="Bookman Old Style" pitchFamily="18" charset="0"/>
            </a:rPr>
            <a:t>2. Harmonic filter resistors</a:t>
          </a:r>
        </a:p>
        <a:p>
          <a:pPr algn="just"/>
          <a:r>
            <a:rPr lang="en-IN" sz="1400" dirty="0" smtClean="0">
              <a:latin typeface="Bookman Old Style" pitchFamily="18" charset="0"/>
            </a:rPr>
            <a:t>3. </a:t>
          </a:r>
          <a:r>
            <a:rPr lang="en-IN" sz="1400" dirty="0" err="1" smtClean="0">
              <a:latin typeface="Bookman Old Style" pitchFamily="18" charset="0"/>
            </a:rPr>
            <a:t>Snubber</a:t>
          </a:r>
          <a:r>
            <a:rPr lang="en-IN" sz="1400" dirty="0" smtClean="0">
              <a:latin typeface="Bookman Old Style" pitchFamily="18" charset="0"/>
            </a:rPr>
            <a:t> resistors</a:t>
          </a:r>
        </a:p>
        <a:p>
          <a:pPr algn="just"/>
          <a:r>
            <a:rPr lang="en-IN" sz="1400" dirty="0" smtClean="0">
              <a:latin typeface="Bookman Old Style" pitchFamily="18" charset="0"/>
            </a:rPr>
            <a:t>4. Braking resistors used in electric trolleys</a:t>
          </a:r>
        </a:p>
        <a:p>
          <a:pPr algn="just"/>
          <a:r>
            <a:rPr lang="nb-NO" sz="1400" dirty="0" smtClean="0">
              <a:latin typeface="Bookman Old Style" pitchFamily="18" charset="0"/>
            </a:rPr>
            <a:t>5. Starting resistors for DC Motors</a:t>
          </a:r>
          <a:endParaRPr lang="en-IN" sz="1400" dirty="0" smtClean="0">
            <a:latin typeface="Bookman Old Style" pitchFamily="18" charset="0"/>
          </a:endParaRPr>
        </a:p>
        <a:p>
          <a:pPr algn="just"/>
          <a:r>
            <a:rPr lang="en-IN" sz="1400" dirty="0" smtClean="0">
              <a:latin typeface="Bookman Old Style" pitchFamily="18" charset="0"/>
            </a:rPr>
            <a:t>6. Load banks for testing generators</a:t>
          </a:r>
          <a:endParaRPr lang="en-IN" sz="1400" dirty="0">
            <a:latin typeface="Bookman Old Style" pitchFamily="18" charset="0"/>
          </a:endParaRPr>
        </a:p>
      </dgm:t>
    </dgm:pt>
    <dgm:pt modelId="{81A880A6-BD19-4166-B949-80A4F03FFED2}" type="parTrans" cxnId="{2731BA32-8C63-49CB-941C-71498A22BD83}">
      <dgm:prSet/>
      <dgm:spPr/>
      <dgm:t>
        <a:bodyPr/>
        <a:lstStyle/>
        <a:p>
          <a:endParaRPr lang="en-IN"/>
        </a:p>
      </dgm:t>
    </dgm:pt>
    <dgm:pt modelId="{0D589F99-FC4E-4E2D-BD54-18808A9287B8}" type="sibTrans" cxnId="{2731BA32-8C63-49CB-941C-71498A22BD83}">
      <dgm:prSet/>
      <dgm:spPr/>
      <dgm:t>
        <a:bodyPr/>
        <a:lstStyle/>
        <a:p>
          <a:endParaRPr lang="en-IN"/>
        </a:p>
      </dgm:t>
    </dgm:pt>
    <dgm:pt modelId="{F2957C7B-9283-4B44-AB24-1C4B366BFDD3}">
      <dgm:prSet phldrT="[Text]" custT="1"/>
      <dgm:spPr/>
      <dgm:t>
        <a:bodyPr/>
        <a:lstStyle/>
        <a:p>
          <a:pPr algn="just"/>
          <a:r>
            <a:rPr lang="en-US" sz="1500" dirty="0" smtClean="0">
              <a:latin typeface="Bookman Old Style" pitchFamily="18" charset="0"/>
            </a:rPr>
            <a:t>Inductors, Reactors, Surge Impedance</a:t>
          </a:r>
          <a:endParaRPr lang="en-IN" sz="1500" dirty="0" smtClean="0">
            <a:latin typeface="Bookman Old Style" pitchFamily="18" charset="0"/>
          </a:endParaRPr>
        </a:p>
        <a:p>
          <a:pPr algn="just"/>
          <a:r>
            <a:rPr lang="en-IN" sz="1500" dirty="0" smtClean="0">
              <a:latin typeface="Bookman Old Style" pitchFamily="18" charset="0"/>
            </a:rPr>
            <a:t>The first hazard may be coming in contact with the energized conductors. </a:t>
          </a:r>
        </a:p>
        <a:p>
          <a:pPr algn="just"/>
          <a:r>
            <a:rPr lang="en-IN" sz="1500" dirty="0" smtClean="0">
              <a:latin typeface="Bookman Old Style" pitchFamily="18" charset="0"/>
            </a:rPr>
            <a:t>Another important hazard is induced currents in conductive  materials, which may cause  electrical shocks, arcing, and heating. </a:t>
          </a:r>
        </a:p>
        <a:p>
          <a:pPr algn="just"/>
          <a:r>
            <a:rPr lang="en-IN" sz="1500" dirty="0" smtClean="0">
              <a:latin typeface="Bookman Old Style" pitchFamily="18" charset="0"/>
            </a:rPr>
            <a:t>The effects of the magnetic fields produced by inductance can also affect human health, the most prominent example being biomedical devices such as pacemakers.</a:t>
          </a:r>
          <a:endParaRPr lang="en-IN" sz="1500" dirty="0">
            <a:latin typeface="Bookman Old Style" pitchFamily="18" charset="0"/>
          </a:endParaRPr>
        </a:p>
      </dgm:t>
    </dgm:pt>
    <dgm:pt modelId="{A148FC85-500B-4E6A-AD44-B6E03C89AC65}" type="parTrans" cxnId="{15638E06-A937-4DAD-B273-68FEBCBFCC34}">
      <dgm:prSet/>
      <dgm:spPr/>
      <dgm:t>
        <a:bodyPr/>
        <a:lstStyle/>
        <a:p>
          <a:endParaRPr lang="en-IN"/>
        </a:p>
      </dgm:t>
    </dgm:pt>
    <dgm:pt modelId="{A9B71B59-9F06-4324-A277-4A3065E40881}" type="sibTrans" cxnId="{15638E06-A937-4DAD-B273-68FEBCBFCC34}">
      <dgm:prSet/>
      <dgm:spPr/>
      <dgm:t>
        <a:bodyPr/>
        <a:lstStyle/>
        <a:p>
          <a:endParaRPr lang="en-IN"/>
        </a:p>
      </dgm:t>
    </dgm:pt>
    <dgm:pt modelId="{FA825397-DA26-4C7D-944B-473A75687697}">
      <dgm:prSet phldrT="[Text]" custT="1"/>
      <dgm:spPr/>
      <dgm:t>
        <a:bodyPr/>
        <a:lstStyle/>
        <a:p>
          <a:pPr algn="just"/>
          <a:r>
            <a:rPr lang="en-US" sz="1500" dirty="0" smtClean="0">
              <a:latin typeface="Bookman Old Style" pitchFamily="18" charset="0"/>
            </a:rPr>
            <a:t>Power Capacitors: </a:t>
          </a:r>
          <a:r>
            <a:rPr lang="en-IN" sz="1500" dirty="0" smtClean="0">
              <a:latin typeface="Bookman Old Style" pitchFamily="18" charset="0"/>
            </a:rPr>
            <a:t>power factor correction and harmonic filters.</a:t>
          </a:r>
          <a:endParaRPr lang="en-US" sz="1500" dirty="0" smtClean="0">
            <a:latin typeface="Bookman Old Style" pitchFamily="18" charset="0"/>
          </a:endParaRPr>
        </a:p>
        <a:p>
          <a:pPr algn="just"/>
          <a:r>
            <a:rPr lang="en-US" sz="1500" dirty="0" smtClean="0">
              <a:latin typeface="Bookman Old Style" pitchFamily="18" charset="0"/>
            </a:rPr>
            <a:t>Filter Capacitors: </a:t>
          </a:r>
          <a:r>
            <a:rPr lang="en-IN" sz="1500" dirty="0" smtClean="0">
              <a:latin typeface="Bookman Old Style" pitchFamily="18" charset="0"/>
            </a:rPr>
            <a:t>DC power supplies act to reduce the remaining AC components in a pulsating DC voltage after the rectification process is completed.</a:t>
          </a:r>
        </a:p>
        <a:p>
          <a:pPr algn="just"/>
          <a:r>
            <a:rPr lang="en-IN" sz="1500" dirty="0" smtClean="0">
              <a:latin typeface="Bookman Old Style" pitchFamily="18" charset="0"/>
            </a:rPr>
            <a:t>DC Link capacitors: for AC motor drives act to store energy from the AC system after it has been rectified, in order that the inverter has a constant voltage source.</a:t>
          </a:r>
        </a:p>
        <a:p>
          <a:pPr algn="just"/>
          <a:r>
            <a:rPr lang="en-IN" sz="1500" dirty="0" smtClean="0">
              <a:latin typeface="Bookman Old Style" pitchFamily="18" charset="0"/>
            </a:rPr>
            <a:t>electrical shock, severe arc flash</a:t>
          </a:r>
        </a:p>
        <a:p>
          <a:pPr algn="just"/>
          <a:endParaRPr lang="en-IN" sz="1500" dirty="0">
            <a:latin typeface="Bookman Old Style" pitchFamily="18" charset="0"/>
          </a:endParaRPr>
        </a:p>
      </dgm:t>
    </dgm:pt>
    <dgm:pt modelId="{DF9862CC-D928-424E-B2A8-9284C356500C}" type="parTrans" cxnId="{27FF64E9-4145-4C92-BEC3-86980023F3A9}">
      <dgm:prSet/>
      <dgm:spPr/>
      <dgm:t>
        <a:bodyPr/>
        <a:lstStyle/>
        <a:p>
          <a:endParaRPr lang="en-IN"/>
        </a:p>
      </dgm:t>
    </dgm:pt>
    <dgm:pt modelId="{B0474157-B67A-4DE4-A0B4-CC820830EC2F}" type="sibTrans" cxnId="{27FF64E9-4145-4C92-BEC3-86980023F3A9}">
      <dgm:prSet/>
      <dgm:spPr/>
      <dgm:t>
        <a:bodyPr/>
        <a:lstStyle/>
        <a:p>
          <a:endParaRPr lang="en-IN"/>
        </a:p>
      </dgm:t>
    </dgm:pt>
    <dgm:pt modelId="{FE8A8F32-8F26-4472-A95A-C143005726FA}" type="pres">
      <dgm:prSet presAssocID="{DC143446-43DE-4049-8060-78CBA0C8EC3F}" presName="Name0" presStyleCnt="0">
        <dgm:presLayoutVars>
          <dgm:dir/>
          <dgm:resizeHandles val="exact"/>
        </dgm:presLayoutVars>
      </dgm:prSet>
      <dgm:spPr/>
    </dgm:pt>
    <dgm:pt modelId="{D8A7D119-95F8-4E72-AF2F-380A0FE6DBEB}" type="pres">
      <dgm:prSet presAssocID="{DC143446-43DE-4049-8060-78CBA0C8EC3F}" presName="bkgdShp" presStyleLbl="alignAccFollowNode1" presStyleIdx="0" presStyleCnt="1" custScaleX="83784" custScaleY="39535" custLinFactNeighborX="-901" custLinFactNeighborY="-27649"/>
      <dgm:spPr/>
    </dgm:pt>
    <dgm:pt modelId="{AD217639-1318-4561-9BA6-2A457D171EF0}" type="pres">
      <dgm:prSet presAssocID="{DC143446-43DE-4049-8060-78CBA0C8EC3F}" presName="linComp" presStyleCnt="0"/>
      <dgm:spPr/>
    </dgm:pt>
    <dgm:pt modelId="{EE038106-5EAD-4916-9ECB-87AEDE9E6EE0}" type="pres">
      <dgm:prSet presAssocID="{0F1E6E8A-6AC5-4D5E-8CD3-328C074CA2BA}" presName="compNode" presStyleCnt="0"/>
      <dgm:spPr/>
    </dgm:pt>
    <dgm:pt modelId="{E88B51EF-C950-4D9E-99FE-1D1190EBBEB0}" type="pres">
      <dgm:prSet presAssocID="{0F1E6E8A-6AC5-4D5E-8CD3-328C074CA2BA}" presName="node" presStyleLbl="node1" presStyleIdx="0" presStyleCnt="3" custScaleY="141016" custLinFactNeighborX="8040" custLinFactNeighborY="-10887">
        <dgm:presLayoutVars>
          <dgm:bulletEnabled val="1"/>
        </dgm:presLayoutVars>
      </dgm:prSet>
      <dgm:spPr/>
      <dgm:t>
        <a:bodyPr/>
        <a:lstStyle/>
        <a:p>
          <a:endParaRPr lang="en-IN"/>
        </a:p>
      </dgm:t>
    </dgm:pt>
    <dgm:pt modelId="{238DD662-BBB5-4613-B5F2-B0778B8EF366}" type="pres">
      <dgm:prSet presAssocID="{0F1E6E8A-6AC5-4D5E-8CD3-328C074CA2BA}" presName="invisiNode" presStyleLbl="node1" presStyleIdx="0" presStyleCnt="3"/>
      <dgm:spPr/>
    </dgm:pt>
    <dgm:pt modelId="{65542BBA-8A44-4C39-B4F7-341EECE9F489}" type="pres">
      <dgm:prSet presAssocID="{0F1E6E8A-6AC5-4D5E-8CD3-328C074CA2BA}" presName="imagNode" presStyleLbl="fgImgPlace1" presStyleIdx="0" presStyleCnt="3" custScaleX="84013" custScaleY="40170" custLinFactNeighborX="12326" custLinFactNeighborY="-22196"/>
      <dgm:spPr>
        <a:blipFill rotWithShape="0">
          <a:blip xmlns:r="http://schemas.openxmlformats.org/officeDocument/2006/relationships" r:embed="rId1"/>
          <a:stretch>
            <a:fillRect/>
          </a:stretch>
        </a:blipFill>
      </dgm:spPr>
    </dgm:pt>
    <dgm:pt modelId="{140E1D7A-C319-460F-9B4B-204A75BCD730}" type="pres">
      <dgm:prSet presAssocID="{0D589F99-FC4E-4E2D-BD54-18808A9287B8}" presName="sibTrans" presStyleLbl="sibTrans2D1" presStyleIdx="0" presStyleCnt="0"/>
      <dgm:spPr/>
      <dgm:t>
        <a:bodyPr/>
        <a:lstStyle/>
        <a:p>
          <a:endParaRPr lang="en-IN"/>
        </a:p>
      </dgm:t>
    </dgm:pt>
    <dgm:pt modelId="{17C62962-EC2B-4D10-BE33-7D6D2E4E851F}" type="pres">
      <dgm:prSet presAssocID="{F2957C7B-9283-4B44-AB24-1C4B366BFDD3}" presName="compNode" presStyleCnt="0"/>
      <dgm:spPr/>
    </dgm:pt>
    <dgm:pt modelId="{4DBEE41B-3FE0-47EA-90A8-3A00A2907D8B}" type="pres">
      <dgm:prSet presAssocID="{F2957C7B-9283-4B44-AB24-1C4B366BFDD3}" presName="node" presStyleLbl="node1" presStyleIdx="1" presStyleCnt="3" custScaleY="138053" custLinFactNeighborX="2417" custLinFactNeighborY="-13109">
        <dgm:presLayoutVars>
          <dgm:bulletEnabled val="1"/>
        </dgm:presLayoutVars>
      </dgm:prSet>
      <dgm:spPr/>
      <dgm:t>
        <a:bodyPr/>
        <a:lstStyle/>
        <a:p>
          <a:endParaRPr lang="en-IN"/>
        </a:p>
      </dgm:t>
    </dgm:pt>
    <dgm:pt modelId="{F74660D2-074E-47C1-8A33-2CD7A6E3DC98}" type="pres">
      <dgm:prSet presAssocID="{F2957C7B-9283-4B44-AB24-1C4B366BFDD3}" presName="invisiNode" presStyleLbl="node1" presStyleIdx="1" presStyleCnt="3"/>
      <dgm:spPr/>
    </dgm:pt>
    <dgm:pt modelId="{CEFA53E0-916D-4B32-B25A-FE2BF7777936}" type="pres">
      <dgm:prSet presAssocID="{F2957C7B-9283-4B44-AB24-1C4B366BFDD3}" presName="imagNode" presStyleLbl="fgImgPlace1" presStyleIdx="1" presStyleCnt="3" custScaleX="76672" custScaleY="39817" custLinFactNeighborX="-38" custLinFactNeighborY="-25369"/>
      <dgm:spPr>
        <a:blipFill rotWithShape="0">
          <a:blip xmlns:r="http://schemas.openxmlformats.org/officeDocument/2006/relationships" r:embed="rId2"/>
          <a:stretch>
            <a:fillRect/>
          </a:stretch>
        </a:blipFill>
      </dgm:spPr>
    </dgm:pt>
    <dgm:pt modelId="{5CF446B7-F875-413A-BD86-A1101D4491EC}" type="pres">
      <dgm:prSet presAssocID="{A9B71B59-9F06-4324-A277-4A3065E40881}" presName="sibTrans" presStyleLbl="sibTrans2D1" presStyleIdx="0" presStyleCnt="0"/>
      <dgm:spPr/>
      <dgm:t>
        <a:bodyPr/>
        <a:lstStyle/>
        <a:p>
          <a:endParaRPr lang="en-IN"/>
        </a:p>
      </dgm:t>
    </dgm:pt>
    <dgm:pt modelId="{9E6B00B5-41EA-422E-8CE8-7415472FE56A}" type="pres">
      <dgm:prSet presAssocID="{FA825397-DA26-4C7D-944B-473A75687697}" presName="compNode" presStyleCnt="0"/>
      <dgm:spPr/>
    </dgm:pt>
    <dgm:pt modelId="{4C9172DF-1422-4455-9E47-AEC759A58916}" type="pres">
      <dgm:prSet presAssocID="{FA825397-DA26-4C7D-944B-473A75687697}" presName="node" presStyleLbl="node1" presStyleIdx="2" presStyleCnt="3" custScaleY="141016" custLinFactNeighborX="-137" custLinFactNeighborY="-13001">
        <dgm:presLayoutVars>
          <dgm:bulletEnabled val="1"/>
        </dgm:presLayoutVars>
      </dgm:prSet>
      <dgm:spPr/>
      <dgm:t>
        <a:bodyPr/>
        <a:lstStyle/>
        <a:p>
          <a:endParaRPr lang="en-IN"/>
        </a:p>
      </dgm:t>
    </dgm:pt>
    <dgm:pt modelId="{EAA214D5-E1E1-4117-8E0A-595270D4D492}" type="pres">
      <dgm:prSet presAssocID="{FA825397-DA26-4C7D-944B-473A75687697}" presName="invisiNode" presStyleLbl="node1" presStyleIdx="2" presStyleCnt="3"/>
      <dgm:spPr/>
    </dgm:pt>
    <dgm:pt modelId="{4985BEB2-D9B7-4A5B-BFEF-A7B51EC8B0F6}" type="pres">
      <dgm:prSet presAssocID="{FA825397-DA26-4C7D-944B-473A75687697}" presName="imagNode" presStyleLbl="fgImgPlace1" presStyleIdx="2" presStyleCnt="3" custScaleX="69722" custScaleY="44750" custLinFactNeighborX="-12206" custLinFactNeighborY="-20613"/>
      <dgm:spPr>
        <a:blipFill rotWithShape="0">
          <a:blip xmlns:r="http://schemas.openxmlformats.org/officeDocument/2006/relationships" r:embed="rId3"/>
          <a:stretch>
            <a:fillRect/>
          </a:stretch>
        </a:blipFill>
      </dgm:spPr>
    </dgm:pt>
  </dgm:ptLst>
  <dgm:cxnLst>
    <dgm:cxn modelId="{9E4272CD-848F-49F1-AFFF-50E8568212E5}" type="presOf" srcId="{0D589F99-FC4E-4E2D-BD54-18808A9287B8}" destId="{140E1D7A-C319-460F-9B4B-204A75BCD730}" srcOrd="0" destOrd="0" presId="urn:microsoft.com/office/officeart/2005/8/layout/pList2"/>
    <dgm:cxn modelId="{15638E06-A937-4DAD-B273-68FEBCBFCC34}" srcId="{DC143446-43DE-4049-8060-78CBA0C8EC3F}" destId="{F2957C7B-9283-4B44-AB24-1C4B366BFDD3}" srcOrd="1" destOrd="0" parTransId="{A148FC85-500B-4E6A-AD44-B6E03C89AC65}" sibTransId="{A9B71B59-9F06-4324-A277-4A3065E40881}"/>
    <dgm:cxn modelId="{D40763B1-613B-4757-9399-DFB11637D987}" type="presOf" srcId="{FA825397-DA26-4C7D-944B-473A75687697}" destId="{4C9172DF-1422-4455-9E47-AEC759A58916}" srcOrd="0" destOrd="0" presId="urn:microsoft.com/office/officeart/2005/8/layout/pList2"/>
    <dgm:cxn modelId="{2731BA32-8C63-49CB-941C-71498A22BD83}" srcId="{DC143446-43DE-4049-8060-78CBA0C8EC3F}" destId="{0F1E6E8A-6AC5-4D5E-8CD3-328C074CA2BA}" srcOrd="0" destOrd="0" parTransId="{81A880A6-BD19-4166-B949-80A4F03FFED2}" sibTransId="{0D589F99-FC4E-4E2D-BD54-18808A9287B8}"/>
    <dgm:cxn modelId="{E9D6128C-9C32-472B-84E2-C9F5B79D0BFA}" type="presOf" srcId="{A9B71B59-9F06-4324-A277-4A3065E40881}" destId="{5CF446B7-F875-413A-BD86-A1101D4491EC}" srcOrd="0" destOrd="0" presId="urn:microsoft.com/office/officeart/2005/8/layout/pList2"/>
    <dgm:cxn modelId="{27FF64E9-4145-4C92-BEC3-86980023F3A9}" srcId="{DC143446-43DE-4049-8060-78CBA0C8EC3F}" destId="{FA825397-DA26-4C7D-944B-473A75687697}" srcOrd="2" destOrd="0" parTransId="{DF9862CC-D928-424E-B2A8-9284C356500C}" sibTransId="{B0474157-B67A-4DE4-A0B4-CC820830EC2F}"/>
    <dgm:cxn modelId="{876F2D75-D214-4237-98A7-20ABFB65AAA6}" type="presOf" srcId="{DC143446-43DE-4049-8060-78CBA0C8EC3F}" destId="{FE8A8F32-8F26-4472-A95A-C143005726FA}" srcOrd="0" destOrd="0" presId="urn:microsoft.com/office/officeart/2005/8/layout/pList2"/>
    <dgm:cxn modelId="{2DB3E09C-0C24-471E-A53E-4BAFE883A902}" type="presOf" srcId="{F2957C7B-9283-4B44-AB24-1C4B366BFDD3}" destId="{4DBEE41B-3FE0-47EA-90A8-3A00A2907D8B}" srcOrd="0" destOrd="0" presId="urn:microsoft.com/office/officeart/2005/8/layout/pList2"/>
    <dgm:cxn modelId="{2471457E-3C9E-4035-9E22-CAE6942F5591}" type="presOf" srcId="{0F1E6E8A-6AC5-4D5E-8CD3-328C074CA2BA}" destId="{E88B51EF-C950-4D9E-99FE-1D1190EBBEB0}" srcOrd="0" destOrd="0" presId="urn:microsoft.com/office/officeart/2005/8/layout/pList2"/>
    <dgm:cxn modelId="{8BA82829-B4AA-49AB-9483-A95858E3F8E9}" type="presParOf" srcId="{FE8A8F32-8F26-4472-A95A-C143005726FA}" destId="{D8A7D119-95F8-4E72-AF2F-380A0FE6DBEB}" srcOrd="0" destOrd="0" presId="urn:microsoft.com/office/officeart/2005/8/layout/pList2"/>
    <dgm:cxn modelId="{C9BC5067-8B57-4666-8EEA-0FE8522E8BF9}" type="presParOf" srcId="{FE8A8F32-8F26-4472-A95A-C143005726FA}" destId="{AD217639-1318-4561-9BA6-2A457D171EF0}" srcOrd="1" destOrd="0" presId="urn:microsoft.com/office/officeart/2005/8/layout/pList2"/>
    <dgm:cxn modelId="{6C8A1077-BA1B-4D97-B644-999F898F57C2}" type="presParOf" srcId="{AD217639-1318-4561-9BA6-2A457D171EF0}" destId="{EE038106-5EAD-4916-9ECB-87AEDE9E6EE0}" srcOrd="0" destOrd="0" presId="urn:microsoft.com/office/officeart/2005/8/layout/pList2"/>
    <dgm:cxn modelId="{0A9317B8-F70A-4042-BADE-4363A9878332}" type="presParOf" srcId="{EE038106-5EAD-4916-9ECB-87AEDE9E6EE0}" destId="{E88B51EF-C950-4D9E-99FE-1D1190EBBEB0}" srcOrd="0" destOrd="0" presId="urn:microsoft.com/office/officeart/2005/8/layout/pList2"/>
    <dgm:cxn modelId="{59A76E0B-534A-4E18-9843-FCC20A0CDED9}" type="presParOf" srcId="{EE038106-5EAD-4916-9ECB-87AEDE9E6EE0}" destId="{238DD662-BBB5-4613-B5F2-B0778B8EF366}" srcOrd="1" destOrd="0" presId="urn:microsoft.com/office/officeart/2005/8/layout/pList2"/>
    <dgm:cxn modelId="{546C00BB-58E4-4FBF-9942-C488D17388ED}" type="presParOf" srcId="{EE038106-5EAD-4916-9ECB-87AEDE9E6EE0}" destId="{65542BBA-8A44-4C39-B4F7-341EECE9F489}" srcOrd="2" destOrd="0" presId="urn:microsoft.com/office/officeart/2005/8/layout/pList2"/>
    <dgm:cxn modelId="{8A07DFF0-1805-4184-8D12-39C9BAAB879B}" type="presParOf" srcId="{AD217639-1318-4561-9BA6-2A457D171EF0}" destId="{140E1D7A-C319-460F-9B4B-204A75BCD730}" srcOrd="1" destOrd="0" presId="urn:microsoft.com/office/officeart/2005/8/layout/pList2"/>
    <dgm:cxn modelId="{1DD7DC5C-90E1-4807-90A3-1CA7BBE106E0}" type="presParOf" srcId="{AD217639-1318-4561-9BA6-2A457D171EF0}" destId="{17C62962-EC2B-4D10-BE33-7D6D2E4E851F}" srcOrd="2" destOrd="0" presId="urn:microsoft.com/office/officeart/2005/8/layout/pList2"/>
    <dgm:cxn modelId="{860B51FB-EA3E-44B8-B831-41C01085D02F}" type="presParOf" srcId="{17C62962-EC2B-4D10-BE33-7D6D2E4E851F}" destId="{4DBEE41B-3FE0-47EA-90A8-3A00A2907D8B}" srcOrd="0" destOrd="0" presId="urn:microsoft.com/office/officeart/2005/8/layout/pList2"/>
    <dgm:cxn modelId="{C1BC4C0C-2A44-4F88-B322-BF10B24FD4CC}" type="presParOf" srcId="{17C62962-EC2B-4D10-BE33-7D6D2E4E851F}" destId="{F74660D2-074E-47C1-8A33-2CD7A6E3DC98}" srcOrd="1" destOrd="0" presId="urn:microsoft.com/office/officeart/2005/8/layout/pList2"/>
    <dgm:cxn modelId="{4C6B8E71-7B81-4711-B680-7FBB13B9B3E0}" type="presParOf" srcId="{17C62962-EC2B-4D10-BE33-7D6D2E4E851F}" destId="{CEFA53E0-916D-4B32-B25A-FE2BF7777936}" srcOrd="2" destOrd="0" presId="urn:microsoft.com/office/officeart/2005/8/layout/pList2"/>
    <dgm:cxn modelId="{991D45FD-4FBC-4935-9ED3-50923ECFDF5B}" type="presParOf" srcId="{AD217639-1318-4561-9BA6-2A457D171EF0}" destId="{5CF446B7-F875-413A-BD86-A1101D4491EC}" srcOrd="3" destOrd="0" presId="urn:microsoft.com/office/officeart/2005/8/layout/pList2"/>
    <dgm:cxn modelId="{4DDF28EB-77AC-44BF-9FFB-29F35C6C19F9}" type="presParOf" srcId="{AD217639-1318-4561-9BA6-2A457D171EF0}" destId="{9E6B00B5-41EA-422E-8CE8-7415472FE56A}" srcOrd="4" destOrd="0" presId="urn:microsoft.com/office/officeart/2005/8/layout/pList2"/>
    <dgm:cxn modelId="{BBDF3F6C-1981-4734-BFC0-A966FDACC946}" type="presParOf" srcId="{9E6B00B5-41EA-422E-8CE8-7415472FE56A}" destId="{4C9172DF-1422-4455-9E47-AEC759A58916}" srcOrd="0" destOrd="0" presId="urn:microsoft.com/office/officeart/2005/8/layout/pList2"/>
    <dgm:cxn modelId="{149C07AB-F306-4BA9-8DF1-D5FF58944B2A}" type="presParOf" srcId="{9E6B00B5-41EA-422E-8CE8-7415472FE56A}" destId="{EAA214D5-E1E1-4117-8E0A-595270D4D492}" srcOrd="1" destOrd="0" presId="urn:microsoft.com/office/officeart/2005/8/layout/pList2"/>
    <dgm:cxn modelId="{37AB8AF1-67E4-4EFA-8D88-284A0BB2F45F}" type="presParOf" srcId="{9E6B00B5-41EA-422E-8CE8-7415472FE56A}" destId="{4985BEB2-D9B7-4A5B-BFEF-A7B51EC8B0F6}" srcOrd="2" destOrd="0" presId="urn:microsoft.com/office/officeart/2005/8/layout/pList2"/>
  </dgm:cxnLst>
  <dgm:bg/>
  <dgm:whole/>
</dgm:dataModel>
</file>

<file path=ppt/diagrams/data2.xml><?xml version="1.0" encoding="utf-8"?>
<dgm:dataModel xmlns:dgm="http://schemas.openxmlformats.org/drawingml/2006/diagram" xmlns:a="http://schemas.openxmlformats.org/drawingml/2006/main">
  <dgm:ptLst>
    <dgm:pt modelId="{D6DFDCFA-DC23-436B-8EA7-156DDDA308B2}"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n-IN"/>
        </a:p>
      </dgm:t>
    </dgm:pt>
    <dgm:pt modelId="{7F07915F-AE72-4E9C-9A57-AA5D292D3CA4}">
      <dgm:prSet phldrT="[Text]" custT="1"/>
      <dgm:spPr/>
      <dgm:t>
        <a:bodyPr/>
        <a:lstStyle/>
        <a:p>
          <a:r>
            <a:rPr lang="en-US" sz="1400" b="1" dirty="0" smtClean="0">
              <a:latin typeface="Bookman Old Style" pitchFamily="18" charset="0"/>
            </a:rPr>
            <a:t>Function Oriented</a:t>
          </a:r>
          <a:endParaRPr lang="en-IN" sz="1400" b="1" dirty="0">
            <a:latin typeface="Bookman Old Style" pitchFamily="18" charset="0"/>
          </a:endParaRPr>
        </a:p>
      </dgm:t>
    </dgm:pt>
    <dgm:pt modelId="{B6135E8F-9593-4D1F-8D08-8E4960DFB0FF}" type="parTrans" cxnId="{8A4334B0-F603-4266-AB43-A33D12DF02DC}">
      <dgm:prSet/>
      <dgm:spPr/>
      <dgm:t>
        <a:bodyPr/>
        <a:lstStyle/>
        <a:p>
          <a:endParaRPr lang="en-IN" sz="1400">
            <a:latin typeface="Bookman Old Style" pitchFamily="18" charset="0"/>
          </a:endParaRPr>
        </a:p>
      </dgm:t>
    </dgm:pt>
    <dgm:pt modelId="{7BE05080-DD0E-4868-A634-FC9B78791311}" type="sibTrans" cxnId="{8A4334B0-F603-4266-AB43-A33D12DF02DC}">
      <dgm:prSet/>
      <dgm:spPr/>
      <dgm:t>
        <a:bodyPr/>
        <a:lstStyle/>
        <a:p>
          <a:endParaRPr lang="en-IN" sz="1400">
            <a:latin typeface="Bookman Old Style" pitchFamily="18" charset="0"/>
          </a:endParaRPr>
        </a:p>
      </dgm:t>
    </dgm:pt>
    <dgm:pt modelId="{A3A7A85E-0CEE-43F7-9EAF-DFA6D34C52C2}">
      <dgm:prSet phldrT="[Text]" custT="1"/>
      <dgm:spPr/>
      <dgm:t>
        <a:bodyPr/>
        <a:lstStyle/>
        <a:p>
          <a:r>
            <a:rPr lang="en-IN" sz="1400" b="1" dirty="0" smtClean="0">
              <a:latin typeface="Bookman Old Style" pitchFamily="18" charset="0"/>
            </a:rPr>
            <a:t>Preserve system or equipment function</a:t>
          </a:r>
          <a:endParaRPr lang="en-IN" sz="1400" b="1" dirty="0">
            <a:latin typeface="Bookman Old Style" pitchFamily="18" charset="0"/>
          </a:endParaRPr>
        </a:p>
      </dgm:t>
    </dgm:pt>
    <dgm:pt modelId="{B096BF51-AF9A-4D1C-8152-2458FB5BD51E}" type="parTrans" cxnId="{B5A71406-C78B-4695-8363-351B5C1E0B5C}">
      <dgm:prSet/>
      <dgm:spPr/>
      <dgm:t>
        <a:bodyPr/>
        <a:lstStyle/>
        <a:p>
          <a:endParaRPr lang="en-IN" sz="1400">
            <a:latin typeface="Bookman Old Style" pitchFamily="18" charset="0"/>
          </a:endParaRPr>
        </a:p>
      </dgm:t>
    </dgm:pt>
    <dgm:pt modelId="{3303D8EE-1D01-49C3-AEEC-A0464D92C030}" type="sibTrans" cxnId="{B5A71406-C78B-4695-8363-351B5C1E0B5C}">
      <dgm:prSet/>
      <dgm:spPr/>
      <dgm:t>
        <a:bodyPr/>
        <a:lstStyle/>
        <a:p>
          <a:endParaRPr lang="en-IN" sz="1400">
            <a:latin typeface="Bookman Old Style" pitchFamily="18" charset="0"/>
          </a:endParaRPr>
        </a:p>
      </dgm:t>
    </dgm:pt>
    <dgm:pt modelId="{6E2F2423-0B93-4DC6-A47C-5C4F12C90994}">
      <dgm:prSet phldrT="[Text]" custT="1"/>
      <dgm:spPr/>
      <dgm:t>
        <a:bodyPr/>
        <a:lstStyle/>
        <a:p>
          <a:r>
            <a:rPr lang="en-IN" sz="1400" b="1" dirty="0" smtClean="0">
              <a:latin typeface="Bookman Old Style" pitchFamily="18" charset="0"/>
            </a:rPr>
            <a:t>Redundancy of function through multiple equipment</a:t>
          </a:r>
          <a:endParaRPr lang="en-IN" sz="1400" b="1" dirty="0">
            <a:latin typeface="Bookman Old Style" pitchFamily="18" charset="0"/>
          </a:endParaRPr>
        </a:p>
      </dgm:t>
    </dgm:pt>
    <dgm:pt modelId="{3E2C89B0-E004-4D3F-A913-07BE766784DC}" type="parTrans" cxnId="{9EAD14D8-42C9-4B7C-8559-6C8BBB1B8F0B}">
      <dgm:prSet/>
      <dgm:spPr/>
      <dgm:t>
        <a:bodyPr/>
        <a:lstStyle/>
        <a:p>
          <a:endParaRPr lang="en-IN" sz="1400">
            <a:latin typeface="Bookman Old Style" pitchFamily="18" charset="0"/>
          </a:endParaRPr>
        </a:p>
      </dgm:t>
    </dgm:pt>
    <dgm:pt modelId="{58D7167F-41FB-4D16-AC8B-E34280F2D5D1}" type="sibTrans" cxnId="{9EAD14D8-42C9-4B7C-8559-6C8BBB1B8F0B}">
      <dgm:prSet/>
      <dgm:spPr/>
      <dgm:t>
        <a:bodyPr/>
        <a:lstStyle/>
        <a:p>
          <a:endParaRPr lang="en-IN" sz="1400">
            <a:latin typeface="Bookman Old Style" pitchFamily="18" charset="0"/>
          </a:endParaRPr>
        </a:p>
      </dgm:t>
    </dgm:pt>
    <dgm:pt modelId="{36295C78-BE8A-47F8-887D-B9915E339E09}">
      <dgm:prSet phldrT="[Text]" custT="1"/>
      <dgm:spPr/>
      <dgm:t>
        <a:bodyPr/>
        <a:lstStyle/>
        <a:p>
          <a:r>
            <a:rPr lang="en-US" sz="1400" b="1" dirty="0" smtClean="0">
              <a:latin typeface="Bookman Old Style" pitchFamily="18" charset="0"/>
            </a:rPr>
            <a:t>System Focused</a:t>
          </a:r>
          <a:endParaRPr lang="en-IN" sz="1400" b="1" dirty="0">
            <a:latin typeface="Bookman Old Style" pitchFamily="18" charset="0"/>
          </a:endParaRPr>
        </a:p>
      </dgm:t>
    </dgm:pt>
    <dgm:pt modelId="{718135DF-2784-4F5D-B9CD-C043C708C13E}" type="parTrans" cxnId="{A5CA53E3-DF6D-459C-B52C-74C25D1147FF}">
      <dgm:prSet/>
      <dgm:spPr/>
      <dgm:t>
        <a:bodyPr/>
        <a:lstStyle/>
        <a:p>
          <a:endParaRPr lang="en-IN" sz="1400">
            <a:latin typeface="Bookman Old Style" pitchFamily="18" charset="0"/>
          </a:endParaRPr>
        </a:p>
      </dgm:t>
    </dgm:pt>
    <dgm:pt modelId="{CCF0A069-FFD9-4F1E-B6A8-409A9CD1B1BF}" type="sibTrans" cxnId="{A5CA53E3-DF6D-459C-B52C-74C25D1147FF}">
      <dgm:prSet/>
      <dgm:spPr/>
      <dgm:t>
        <a:bodyPr/>
        <a:lstStyle/>
        <a:p>
          <a:endParaRPr lang="en-IN" sz="1400">
            <a:latin typeface="Bookman Old Style" pitchFamily="18" charset="0"/>
          </a:endParaRPr>
        </a:p>
      </dgm:t>
    </dgm:pt>
    <dgm:pt modelId="{F8EB3349-7819-4AD4-AFB2-3A536C75E1E4}">
      <dgm:prSet phldrT="[Text]" custT="1"/>
      <dgm:spPr/>
      <dgm:t>
        <a:bodyPr/>
        <a:lstStyle/>
        <a:p>
          <a:r>
            <a:rPr lang="en-US" sz="1400" b="1" dirty="0" smtClean="0">
              <a:latin typeface="Bookman Old Style" pitchFamily="18" charset="0"/>
            </a:rPr>
            <a:t>Maintaining system function</a:t>
          </a:r>
          <a:endParaRPr lang="en-IN" sz="1400" b="1" dirty="0">
            <a:latin typeface="Bookman Old Style" pitchFamily="18" charset="0"/>
          </a:endParaRPr>
        </a:p>
      </dgm:t>
    </dgm:pt>
    <dgm:pt modelId="{B203B8C4-DA77-4595-BF3C-353E22EEDB9F}" type="parTrans" cxnId="{366669AD-1F0B-4BB4-9AAC-957B003CD5A3}">
      <dgm:prSet/>
      <dgm:spPr/>
      <dgm:t>
        <a:bodyPr/>
        <a:lstStyle/>
        <a:p>
          <a:endParaRPr lang="en-IN" sz="1400">
            <a:latin typeface="Bookman Old Style" pitchFamily="18" charset="0"/>
          </a:endParaRPr>
        </a:p>
      </dgm:t>
    </dgm:pt>
    <dgm:pt modelId="{7BCFE4E3-6742-409B-8A16-A2CFEC1863F9}" type="sibTrans" cxnId="{366669AD-1F0B-4BB4-9AAC-957B003CD5A3}">
      <dgm:prSet/>
      <dgm:spPr/>
      <dgm:t>
        <a:bodyPr/>
        <a:lstStyle/>
        <a:p>
          <a:endParaRPr lang="en-IN" sz="1400">
            <a:latin typeface="Bookman Old Style" pitchFamily="18" charset="0"/>
          </a:endParaRPr>
        </a:p>
      </dgm:t>
    </dgm:pt>
    <dgm:pt modelId="{EDFC2DAA-D5EE-49C4-A1BA-42639CBA9D30}">
      <dgm:prSet phldrT="[Text]" custT="1"/>
      <dgm:spPr/>
      <dgm:t>
        <a:bodyPr/>
        <a:lstStyle/>
        <a:p>
          <a:r>
            <a:rPr lang="en-US" sz="1400" b="1" dirty="0" smtClean="0">
              <a:latin typeface="Bookman Old Style" pitchFamily="18" charset="0"/>
            </a:rPr>
            <a:t>Not individual component function</a:t>
          </a:r>
          <a:endParaRPr lang="en-IN" sz="1400" b="1" dirty="0">
            <a:latin typeface="Bookman Old Style" pitchFamily="18" charset="0"/>
          </a:endParaRPr>
        </a:p>
      </dgm:t>
    </dgm:pt>
    <dgm:pt modelId="{78062AB6-D181-43FB-A741-1F6216DF5C48}" type="parTrans" cxnId="{EBDEDB77-F13E-42D9-BCEF-1CFAC556C93B}">
      <dgm:prSet/>
      <dgm:spPr/>
      <dgm:t>
        <a:bodyPr/>
        <a:lstStyle/>
        <a:p>
          <a:endParaRPr lang="en-IN" sz="1400">
            <a:latin typeface="Bookman Old Style" pitchFamily="18" charset="0"/>
          </a:endParaRPr>
        </a:p>
      </dgm:t>
    </dgm:pt>
    <dgm:pt modelId="{18BD8C49-2C10-452D-A651-6D00A950D1A3}" type="sibTrans" cxnId="{EBDEDB77-F13E-42D9-BCEF-1CFAC556C93B}">
      <dgm:prSet/>
      <dgm:spPr/>
      <dgm:t>
        <a:bodyPr/>
        <a:lstStyle/>
        <a:p>
          <a:endParaRPr lang="en-IN" sz="1400">
            <a:latin typeface="Bookman Old Style" pitchFamily="18" charset="0"/>
          </a:endParaRPr>
        </a:p>
      </dgm:t>
    </dgm:pt>
    <dgm:pt modelId="{7059A03A-BDEC-4F66-8504-60D2B2FD36C8}">
      <dgm:prSet phldrT="[Text]" custT="1"/>
      <dgm:spPr/>
      <dgm:t>
        <a:bodyPr/>
        <a:lstStyle/>
        <a:p>
          <a:r>
            <a:rPr lang="en-US" sz="1400" b="1" dirty="0" smtClean="0">
              <a:latin typeface="Bookman Old Style" pitchFamily="18" charset="0"/>
            </a:rPr>
            <a:t>Reliability Centered</a:t>
          </a:r>
          <a:endParaRPr lang="en-IN" sz="1400" b="1" dirty="0">
            <a:latin typeface="Bookman Old Style" pitchFamily="18" charset="0"/>
          </a:endParaRPr>
        </a:p>
      </dgm:t>
    </dgm:pt>
    <dgm:pt modelId="{7B964FCD-74AA-475F-A362-EE5AAE11D37B}" type="parTrans" cxnId="{89234029-08F8-46DD-8C0D-362112E9378D}">
      <dgm:prSet/>
      <dgm:spPr/>
      <dgm:t>
        <a:bodyPr/>
        <a:lstStyle/>
        <a:p>
          <a:endParaRPr lang="en-IN" sz="1400">
            <a:latin typeface="Bookman Old Style" pitchFamily="18" charset="0"/>
          </a:endParaRPr>
        </a:p>
      </dgm:t>
    </dgm:pt>
    <dgm:pt modelId="{369DD740-5189-4F20-9092-4762C694A0EF}" type="sibTrans" cxnId="{89234029-08F8-46DD-8C0D-362112E9378D}">
      <dgm:prSet/>
      <dgm:spPr/>
      <dgm:t>
        <a:bodyPr/>
        <a:lstStyle/>
        <a:p>
          <a:endParaRPr lang="en-IN" sz="1400">
            <a:latin typeface="Bookman Old Style" pitchFamily="18" charset="0"/>
          </a:endParaRPr>
        </a:p>
      </dgm:t>
    </dgm:pt>
    <dgm:pt modelId="{A05FD7F6-29E2-4E66-88A0-14170CA6A518}">
      <dgm:prSet phldrT="[Text]" custT="1"/>
      <dgm:spPr/>
      <dgm:t>
        <a:bodyPr/>
        <a:lstStyle/>
        <a:p>
          <a:r>
            <a:rPr lang="en-IN" sz="1400" b="1" dirty="0" smtClean="0">
              <a:latin typeface="Bookman Old Style" pitchFamily="18" charset="0"/>
            </a:rPr>
            <a:t>It treats failure statistics</a:t>
          </a:r>
          <a:endParaRPr lang="en-IN" sz="1400" b="1" dirty="0">
            <a:latin typeface="Bookman Old Style" pitchFamily="18" charset="0"/>
          </a:endParaRPr>
        </a:p>
      </dgm:t>
    </dgm:pt>
    <dgm:pt modelId="{55F0868B-3324-4A48-A232-A730532E5E7B}" type="parTrans" cxnId="{72F89832-23CC-4118-A998-DF23F6BDA3FD}">
      <dgm:prSet/>
      <dgm:spPr/>
      <dgm:t>
        <a:bodyPr/>
        <a:lstStyle/>
        <a:p>
          <a:endParaRPr lang="en-IN" sz="1400">
            <a:latin typeface="Bookman Old Style" pitchFamily="18" charset="0"/>
          </a:endParaRPr>
        </a:p>
      </dgm:t>
    </dgm:pt>
    <dgm:pt modelId="{BC99F80C-430C-4FF7-918D-51073EBD36DA}" type="sibTrans" cxnId="{72F89832-23CC-4118-A998-DF23F6BDA3FD}">
      <dgm:prSet/>
      <dgm:spPr/>
      <dgm:t>
        <a:bodyPr/>
        <a:lstStyle/>
        <a:p>
          <a:endParaRPr lang="en-IN" sz="1400">
            <a:latin typeface="Bookman Old Style" pitchFamily="18" charset="0"/>
          </a:endParaRPr>
        </a:p>
      </dgm:t>
    </dgm:pt>
    <dgm:pt modelId="{982D27F3-7F0D-46D1-AD6F-4FB8E77ECD34}">
      <dgm:prSet phldrT="[Text]" custT="1"/>
      <dgm:spPr/>
      <dgm:t>
        <a:bodyPr/>
        <a:lstStyle/>
        <a:p>
          <a:r>
            <a:rPr lang="en-IN" sz="1400" b="1" dirty="0" smtClean="0">
              <a:latin typeface="Bookman Old Style" pitchFamily="18" charset="0"/>
            </a:rPr>
            <a:t>conditional probability of failure at specific ages</a:t>
          </a:r>
          <a:endParaRPr lang="en-IN" sz="1400" b="1" dirty="0">
            <a:latin typeface="Bookman Old Style" pitchFamily="18" charset="0"/>
          </a:endParaRPr>
        </a:p>
      </dgm:t>
    </dgm:pt>
    <dgm:pt modelId="{7B202484-1D77-4295-BC54-5C2C54F3436E}" type="parTrans" cxnId="{A6C7C22C-DE7B-470C-972A-F77FE4D273A6}">
      <dgm:prSet/>
      <dgm:spPr/>
      <dgm:t>
        <a:bodyPr/>
        <a:lstStyle/>
        <a:p>
          <a:endParaRPr lang="en-IN" sz="1400">
            <a:latin typeface="Bookman Old Style" pitchFamily="18" charset="0"/>
          </a:endParaRPr>
        </a:p>
      </dgm:t>
    </dgm:pt>
    <dgm:pt modelId="{836681BE-1E00-4DA4-987D-53EAAECD7A19}" type="sibTrans" cxnId="{A6C7C22C-DE7B-470C-972A-F77FE4D273A6}">
      <dgm:prSet/>
      <dgm:spPr/>
      <dgm:t>
        <a:bodyPr/>
        <a:lstStyle/>
        <a:p>
          <a:endParaRPr lang="en-IN" sz="1400">
            <a:latin typeface="Bookman Old Style" pitchFamily="18" charset="0"/>
          </a:endParaRPr>
        </a:p>
      </dgm:t>
    </dgm:pt>
    <dgm:pt modelId="{953F1F50-08C4-405D-A0BF-2E9A5DE062F5}">
      <dgm:prSet custT="1"/>
      <dgm:spPr/>
      <dgm:t>
        <a:bodyPr/>
        <a:lstStyle/>
        <a:p>
          <a:r>
            <a:rPr lang="en-IN" sz="1400" b="1" dirty="0" smtClean="0">
              <a:latin typeface="Bookman Old Style" pitchFamily="18" charset="0"/>
            </a:rPr>
            <a:t>improves functional reliability but increases life-cycle cost</a:t>
          </a:r>
          <a:endParaRPr lang="en-IN" sz="1400" b="1" dirty="0">
            <a:latin typeface="Bookman Old Style" pitchFamily="18" charset="0"/>
          </a:endParaRPr>
        </a:p>
      </dgm:t>
    </dgm:pt>
    <dgm:pt modelId="{529B940D-2D63-4828-B66C-BE0688B0C08F}" type="parTrans" cxnId="{4FB324B5-501D-4D92-A3A2-2C696FC709A9}">
      <dgm:prSet/>
      <dgm:spPr/>
      <dgm:t>
        <a:bodyPr/>
        <a:lstStyle/>
        <a:p>
          <a:endParaRPr lang="en-IN" sz="1400">
            <a:latin typeface="Bookman Old Style" pitchFamily="18" charset="0"/>
          </a:endParaRPr>
        </a:p>
      </dgm:t>
    </dgm:pt>
    <dgm:pt modelId="{4AB262A4-FFAC-4FCB-9A49-D936AB982598}" type="sibTrans" cxnId="{4FB324B5-501D-4D92-A3A2-2C696FC709A9}">
      <dgm:prSet/>
      <dgm:spPr/>
      <dgm:t>
        <a:bodyPr/>
        <a:lstStyle/>
        <a:p>
          <a:endParaRPr lang="en-IN" sz="1400">
            <a:latin typeface="Bookman Old Style" pitchFamily="18" charset="0"/>
          </a:endParaRPr>
        </a:p>
      </dgm:t>
    </dgm:pt>
    <dgm:pt modelId="{5B47F16E-4111-4E3D-AFD9-F3ACB6CDA862}">
      <dgm:prSet phldrT="[Text]" custT="1"/>
      <dgm:spPr/>
      <dgm:t>
        <a:bodyPr/>
        <a:lstStyle/>
        <a:p>
          <a:r>
            <a:rPr lang="en-IN" sz="1400" b="1" dirty="0" smtClean="0">
              <a:latin typeface="Bookman Old Style" pitchFamily="18" charset="0"/>
            </a:rPr>
            <a:t>Acknowledges Design Limitations</a:t>
          </a:r>
          <a:endParaRPr lang="en-IN" sz="1400" b="1" dirty="0">
            <a:latin typeface="Bookman Old Style" pitchFamily="18" charset="0"/>
          </a:endParaRPr>
        </a:p>
      </dgm:t>
    </dgm:pt>
    <dgm:pt modelId="{19CDBF3F-7220-4490-9A63-707A6A72619A}" type="parTrans" cxnId="{1DF78C1F-B006-440B-B340-3AFD0F95BA7A}">
      <dgm:prSet/>
      <dgm:spPr/>
      <dgm:t>
        <a:bodyPr/>
        <a:lstStyle/>
        <a:p>
          <a:endParaRPr lang="en-IN" sz="1400">
            <a:latin typeface="Bookman Old Style" pitchFamily="18" charset="0"/>
          </a:endParaRPr>
        </a:p>
      </dgm:t>
    </dgm:pt>
    <dgm:pt modelId="{4C098FA1-DB63-47A4-8EEA-FB2A57D1DD43}" type="sibTrans" cxnId="{1DF78C1F-B006-440B-B340-3AFD0F95BA7A}">
      <dgm:prSet/>
      <dgm:spPr/>
      <dgm:t>
        <a:bodyPr/>
        <a:lstStyle/>
        <a:p>
          <a:endParaRPr lang="en-IN" sz="1400">
            <a:latin typeface="Bookman Old Style" pitchFamily="18" charset="0"/>
          </a:endParaRPr>
        </a:p>
      </dgm:t>
    </dgm:pt>
    <dgm:pt modelId="{64F0A775-29E7-48B1-9645-08F7ABDCCA71}">
      <dgm:prSet phldrT="[Text]" custT="1"/>
      <dgm:spPr/>
      <dgm:t>
        <a:bodyPr/>
        <a:lstStyle/>
        <a:p>
          <a:r>
            <a:rPr lang="en-IN" sz="1400" b="1" dirty="0" smtClean="0">
              <a:latin typeface="Bookman Old Style" pitchFamily="18" charset="0"/>
            </a:rPr>
            <a:t>changes in inherent reliability are the province of design rather than maintenance</a:t>
          </a:r>
          <a:endParaRPr lang="en-IN" sz="1400" b="1" dirty="0">
            <a:latin typeface="Bookman Old Style" pitchFamily="18" charset="0"/>
          </a:endParaRPr>
        </a:p>
      </dgm:t>
    </dgm:pt>
    <dgm:pt modelId="{84569A72-75A5-4D92-A1A2-3F72FEA42AA5}" type="parTrans" cxnId="{E6661DED-D2CA-4F9D-A546-57E780F7C758}">
      <dgm:prSet/>
      <dgm:spPr/>
      <dgm:t>
        <a:bodyPr/>
        <a:lstStyle/>
        <a:p>
          <a:endParaRPr lang="en-IN" sz="1400">
            <a:latin typeface="Bookman Old Style" pitchFamily="18" charset="0"/>
          </a:endParaRPr>
        </a:p>
      </dgm:t>
    </dgm:pt>
    <dgm:pt modelId="{C583A282-2F5A-4B1F-B626-FB6E773E3CAB}" type="sibTrans" cxnId="{E6661DED-D2CA-4F9D-A546-57E780F7C758}">
      <dgm:prSet/>
      <dgm:spPr/>
      <dgm:t>
        <a:bodyPr/>
        <a:lstStyle/>
        <a:p>
          <a:endParaRPr lang="en-IN" sz="1400">
            <a:latin typeface="Bookman Old Style" pitchFamily="18" charset="0"/>
          </a:endParaRPr>
        </a:p>
      </dgm:t>
    </dgm:pt>
    <dgm:pt modelId="{22A9D4F3-F342-4B44-9437-AE60211145FA}">
      <dgm:prSet phldrT="[Text]" custT="1"/>
      <dgm:spPr/>
      <dgm:t>
        <a:bodyPr/>
        <a:lstStyle/>
        <a:p>
          <a:r>
            <a:rPr lang="en-IN" sz="1400" b="1" dirty="0" smtClean="0">
              <a:latin typeface="Bookman Old Style" pitchFamily="18" charset="0"/>
            </a:rPr>
            <a:t>Driven by Safety and Economics</a:t>
          </a:r>
          <a:endParaRPr lang="en-IN" sz="1400" b="1" dirty="0">
            <a:latin typeface="Bookman Old Style" pitchFamily="18" charset="0"/>
          </a:endParaRPr>
        </a:p>
      </dgm:t>
    </dgm:pt>
    <dgm:pt modelId="{25B0DF20-0799-4E3A-AB7F-0E7351AA2085}" type="parTrans" cxnId="{D88306C8-165A-4E65-A8CD-7D9B5599C0CD}">
      <dgm:prSet/>
      <dgm:spPr/>
      <dgm:t>
        <a:bodyPr/>
        <a:lstStyle/>
        <a:p>
          <a:endParaRPr lang="en-IN" sz="1400">
            <a:latin typeface="Bookman Old Style" pitchFamily="18" charset="0"/>
          </a:endParaRPr>
        </a:p>
      </dgm:t>
    </dgm:pt>
    <dgm:pt modelId="{3EA0DCD7-0629-48EB-8F9D-4134070018CD}" type="sibTrans" cxnId="{D88306C8-165A-4E65-A8CD-7D9B5599C0CD}">
      <dgm:prSet/>
      <dgm:spPr/>
      <dgm:t>
        <a:bodyPr/>
        <a:lstStyle/>
        <a:p>
          <a:endParaRPr lang="en-IN" sz="1400">
            <a:latin typeface="Bookman Old Style" pitchFamily="18" charset="0"/>
          </a:endParaRPr>
        </a:p>
      </dgm:t>
    </dgm:pt>
    <dgm:pt modelId="{05C13BB0-E4A8-4E14-B9FD-5B9ABCD76216}">
      <dgm:prSet phldrT="[Text]" custT="1"/>
      <dgm:spPr/>
      <dgm:t>
        <a:bodyPr/>
        <a:lstStyle/>
        <a:p>
          <a:r>
            <a:rPr lang="en-IN" sz="1400" b="1" dirty="0" smtClean="0">
              <a:latin typeface="Bookman Old Style" pitchFamily="18" charset="0"/>
            </a:rPr>
            <a:t>Safety</a:t>
          </a:r>
          <a:endParaRPr lang="en-IN" sz="1400" b="1" dirty="0">
            <a:latin typeface="Bookman Old Style" pitchFamily="18" charset="0"/>
          </a:endParaRPr>
        </a:p>
      </dgm:t>
    </dgm:pt>
    <dgm:pt modelId="{CF032B95-6385-4226-A26E-B686FDDF6F77}" type="parTrans" cxnId="{27FFFF62-5240-4ADB-B0DE-D9E0624BC0C8}">
      <dgm:prSet/>
      <dgm:spPr/>
      <dgm:t>
        <a:bodyPr/>
        <a:lstStyle/>
        <a:p>
          <a:endParaRPr lang="en-IN" sz="1400">
            <a:latin typeface="Bookman Old Style" pitchFamily="18" charset="0"/>
          </a:endParaRPr>
        </a:p>
      </dgm:t>
    </dgm:pt>
    <dgm:pt modelId="{EA34D605-4554-4B08-A074-CB018BBA13BE}" type="sibTrans" cxnId="{27FFFF62-5240-4ADB-B0DE-D9E0624BC0C8}">
      <dgm:prSet/>
      <dgm:spPr/>
      <dgm:t>
        <a:bodyPr/>
        <a:lstStyle/>
        <a:p>
          <a:endParaRPr lang="en-IN" sz="1400">
            <a:latin typeface="Bookman Old Style" pitchFamily="18" charset="0"/>
          </a:endParaRPr>
        </a:p>
      </dgm:t>
    </dgm:pt>
    <dgm:pt modelId="{3355AF46-E201-4AAA-8B05-90740A3B5E1F}">
      <dgm:prSet phldrT="[Text]" custT="1"/>
      <dgm:spPr/>
      <dgm:t>
        <a:bodyPr/>
        <a:lstStyle/>
        <a:p>
          <a:r>
            <a:rPr lang="en-IN" sz="1400" b="1" dirty="0" smtClean="0">
              <a:latin typeface="Bookman Old Style" pitchFamily="18" charset="0"/>
            </a:rPr>
            <a:t>Failure as Any Unsatisfactory Condition</a:t>
          </a:r>
          <a:endParaRPr lang="en-IN" sz="1400" b="1" dirty="0">
            <a:latin typeface="Bookman Old Style" pitchFamily="18" charset="0"/>
          </a:endParaRPr>
        </a:p>
      </dgm:t>
    </dgm:pt>
    <dgm:pt modelId="{F27B39AE-2F79-4C3B-8AF0-3F7E0FDE734E}" type="parTrans" cxnId="{3E2233DA-8C13-4C4E-80D7-4B562C92FBEA}">
      <dgm:prSet/>
      <dgm:spPr/>
      <dgm:t>
        <a:bodyPr/>
        <a:lstStyle/>
        <a:p>
          <a:endParaRPr lang="en-IN" sz="1400">
            <a:latin typeface="Bookman Old Style" pitchFamily="18" charset="0"/>
          </a:endParaRPr>
        </a:p>
      </dgm:t>
    </dgm:pt>
    <dgm:pt modelId="{3CBBFD08-40FC-4A7B-ABD4-CA091A97AE97}" type="sibTrans" cxnId="{3E2233DA-8C13-4C4E-80D7-4B562C92FBEA}">
      <dgm:prSet/>
      <dgm:spPr/>
      <dgm:t>
        <a:bodyPr/>
        <a:lstStyle/>
        <a:p>
          <a:endParaRPr lang="en-IN" sz="1400">
            <a:latin typeface="Bookman Old Style" pitchFamily="18" charset="0"/>
          </a:endParaRPr>
        </a:p>
      </dgm:t>
    </dgm:pt>
    <dgm:pt modelId="{0981096C-EEE6-4068-B6C4-3AD255F9ABF7}">
      <dgm:prSet phldrT="[Text]" custT="1"/>
      <dgm:spPr/>
      <dgm:t>
        <a:bodyPr/>
        <a:lstStyle/>
        <a:p>
          <a:r>
            <a:rPr lang="en-IN" sz="1400" b="1" dirty="0" smtClean="0">
              <a:latin typeface="Bookman Old Style" pitchFamily="18" charset="0"/>
            </a:rPr>
            <a:t>loss of function</a:t>
          </a:r>
          <a:endParaRPr lang="en-IN" sz="1400" b="1" dirty="0">
            <a:latin typeface="Bookman Old Style" pitchFamily="18" charset="0"/>
          </a:endParaRPr>
        </a:p>
      </dgm:t>
    </dgm:pt>
    <dgm:pt modelId="{3674C499-C945-44FB-BC00-CEA7B1A29942}" type="parTrans" cxnId="{35984AE0-9B47-46B0-A8DE-BDBD556825B9}">
      <dgm:prSet/>
      <dgm:spPr/>
      <dgm:t>
        <a:bodyPr/>
        <a:lstStyle/>
        <a:p>
          <a:endParaRPr lang="en-IN" sz="1400">
            <a:latin typeface="Bookman Old Style" pitchFamily="18" charset="0"/>
          </a:endParaRPr>
        </a:p>
      </dgm:t>
    </dgm:pt>
    <dgm:pt modelId="{6A7A85EA-92B8-42D4-A131-CE65F9E95DEE}" type="sibTrans" cxnId="{35984AE0-9B47-46B0-A8DE-BDBD556825B9}">
      <dgm:prSet/>
      <dgm:spPr/>
      <dgm:t>
        <a:bodyPr/>
        <a:lstStyle/>
        <a:p>
          <a:endParaRPr lang="en-IN" sz="1400">
            <a:latin typeface="Bookman Old Style" pitchFamily="18" charset="0"/>
          </a:endParaRPr>
        </a:p>
      </dgm:t>
    </dgm:pt>
    <dgm:pt modelId="{C60CAABF-0B7A-40BB-B4E7-A827EFAE755C}">
      <dgm:prSet phldrT="[Text]" custT="1"/>
      <dgm:spPr/>
      <dgm:t>
        <a:bodyPr/>
        <a:lstStyle/>
        <a:p>
          <a:r>
            <a:rPr lang="en-IN" sz="1400" b="1" dirty="0" smtClean="0">
              <a:latin typeface="Bookman Old Style" pitchFamily="18" charset="0"/>
            </a:rPr>
            <a:t>Economic cost</a:t>
          </a:r>
          <a:endParaRPr lang="en-IN" sz="1400" b="1" dirty="0">
            <a:latin typeface="Bookman Old Style" pitchFamily="18" charset="0"/>
          </a:endParaRPr>
        </a:p>
      </dgm:t>
    </dgm:pt>
    <dgm:pt modelId="{1FD178C2-9DEA-40BB-8A0E-A3E20A8E81AD}" type="parTrans" cxnId="{349148D4-80D8-420B-AAEC-50E2F3DDAB3E}">
      <dgm:prSet/>
      <dgm:spPr/>
      <dgm:t>
        <a:bodyPr/>
        <a:lstStyle/>
        <a:p>
          <a:endParaRPr lang="en-IN" sz="1400">
            <a:latin typeface="Bookman Old Style" pitchFamily="18" charset="0"/>
          </a:endParaRPr>
        </a:p>
      </dgm:t>
    </dgm:pt>
    <dgm:pt modelId="{BCCDD628-9E7B-48AF-B41F-91CC05C0157B}" type="sibTrans" cxnId="{349148D4-80D8-420B-AAEC-50E2F3DDAB3E}">
      <dgm:prSet/>
      <dgm:spPr/>
      <dgm:t>
        <a:bodyPr/>
        <a:lstStyle/>
        <a:p>
          <a:endParaRPr lang="en-IN" sz="1400">
            <a:latin typeface="Bookman Old Style" pitchFamily="18" charset="0"/>
          </a:endParaRPr>
        </a:p>
      </dgm:t>
    </dgm:pt>
    <dgm:pt modelId="{EBC57613-14F1-4001-AC8E-B8FDEAE63736}">
      <dgm:prSet phldrT="[Text]" custT="1"/>
      <dgm:spPr/>
      <dgm:t>
        <a:bodyPr/>
        <a:lstStyle/>
        <a:p>
          <a:r>
            <a:rPr lang="en-IN" sz="1400" b="1" dirty="0" smtClean="0">
              <a:latin typeface="Bookman Old Style" pitchFamily="18" charset="0"/>
            </a:rPr>
            <a:t>loss of acceptable quality</a:t>
          </a:r>
          <a:endParaRPr lang="en-IN" sz="1400" b="1" dirty="0">
            <a:latin typeface="Bookman Old Style" pitchFamily="18" charset="0"/>
          </a:endParaRPr>
        </a:p>
      </dgm:t>
    </dgm:pt>
    <dgm:pt modelId="{EC3EB8F1-C159-42A1-96B8-95E96D48BA2D}" type="parTrans" cxnId="{53346925-2526-4F0C-8916-86CE02FAF92F}">
      <dgm:prSet/>
      <dgm:spPr/>
      <dgm:t>
        <a:bodyPr/>
        <a:lstStyle/>
        <a:p>
          <a:endParaRPr lang="en-IN" sz="1400">
            <a:latin typeface="Bookman Old Style" pitchFamily="18" charset="0"/>
          </a:endParaRPr>
        </a:p>
      </dgm:t>
    </dgm:pt>
    <dgm:pt modelId="{788370DD-E9D6-467E-8655-42E221D22E03}" type="sibTrans" cxnId="{53346925-2526-4F0C-8916-86CE02FAF92F}">
      <dgm:prSet/>
      <dgm:spPr/>
      <dgm:t>
        <a:bodyPr/>
        <a:lstStyle/>
        <a:p>
          <a:endParaRPr lang="en-IN" sz="1400">
            <a:latin typeface="Bookman Old Style" pitchFamily="18" charset="0"/>
          </a:endParaRPr>
        </a:p>
      </dgm:t>
    </dgm:pt>
    <dgm:pt modelId="{D54BBD7E-0D32-4D8B-8C95-DF8613E4E044}">
      <dgm:prSet phldrT="[Text]" custT="1"/>
      <dgm:spPr/>
      <dgm:t>
        <a:bodyPr/>
        <a:lstStyle/>
        <a:p>
          <a:r>
            <a:rPr lang="en-IN" sz="1400" b="1" dirty="0" smtClean="0">
              <a:latin typeface="Bookman Old Style" pitchFamily="18" charset="0"/>
            </a:rPr>
            <a:t>Logic Tree to Screen Maintenance Tasks</a:t>
          </a:r>
          <a:endParaRPr lang="en-IN" sz="1400" b="1" dirty="0">
            <a:latin typeface="Bookman Old Style" pitchFamily="18" charset="0"/>
          </a:endParaRPr>
        </a:p>
      </dgm:t>
    </dgm:pt>
    <dgm:pt modelId="{00274286-6FA5-4BCD-8756-59841DC86A31}" type="parTrans" cxnId="{E85FF8EB-A23C-467F-B2A8-F985E71DDAF1}">
      <dgm:prSet/>
      <dgm:spPr/>
      <dgm:t>
        <a:bodyPr/>
        <a:lstStyle/>
        <a:p>
          <a:endParaRPr lang="en-IN" sz="1400">
            <a:latin typeface="Bookman Old Style" pitchFamily="18" charset="0"/>
          </a:endParaRPr>
        </a:p>
      </dgm:t>
    </dgm:pt>
    <dgm:pt modelId="{81F0C17B-A0B9-40E8-B5F3-EF9515B1F6F5}" type="sibTrans" cxnId="{E85FF8EB-A23C-467F-B2A8-F985E71DDAF1}">
      <dgm:prSet/>
      <dgm:spPr/>
      <dgm:t>
        <a:bodyPr/>
        <a:lstStyle/>
        <a:p>
          <a:endParaRPr lang="en-IN" sz="1400">
            <a:latin typeface="Bookman Old Style" pitchFamily="18" charset="0"/>
          </a:endParaRPr>
        </a:p>
      </dgm:t>
    </dgm:pt>
    <dgm:pt modelId="{7988CFBB-6294-4139-A227-BC4E8AD84A79}">
      <dgm:prSet phldrT="[Text]" custT="1"/>
      <dgm:spPr/>
      <dgm:t>
        <a:bodyPr/>
        <a:lstStyle/>
        <a:p>
          <a:r>
            <a:rPr lang="en-IN" sz="1400" b="1" dirty="0" smtClean="0">
              <a:latin typeface="Bookman Old Style" pitchFamily="18" charset="0"/>
            </a:rPr>
            <a:t>a consistent approach to the maintenance of all kinds of equipment</a:t>
          </a:r>
          <a:endParaRPr lang="en-IN" sz="1400" b="1" dirty="0">
            <a:latin typeface="Bookman Old Style" pitchFamily="18" charset="0"/>
          </a:endParaRPr>
        </a:p>
      </dgm:t>
    </dgm:pt>
    <dgm:pt modelId="{1E00A02D-5A57-46DA-B28F-EDDA83FB5455}" type="parTrans" cxnId="{7FE27DDD-BA7B-4F56-9C87-F3BA5B236953}">
      <dgm:prSet/>
      <dgm:spPr/>
      <dgm:t>
        <a:bodyPr/>
        <a:lstStyle/>
        <a:p>
          <a:endParaRPr lang="en-IN" sz="1400">
            <a:latin typeface="Bookman Old Style" pitchFamily="18" charset="0"/>
          </a:endParaRPr>
        </a:p>
      </dgm:t>
    </dgm:pt>
    <dgm:pt modelId="{DE9DC95F-1644-44C9-81E9-B930C6C0E080}" type="sibTrans" cxnId="{7FE27DDD-BA7B-4F56-9C87-F3BA5B236953}">
      <dgm:prSet/>
      <dgm:spPr/>
      <dgm:t>
        <a:bodyPr/>
        <a:lstStyle/>
        <a:p>
          <a:endParaRPr lang="en-IN" sz="1400">
            <a:latin typeface="Bookman Old Style" pitchFamily="18" charset="0"/>
          </a:endParaRPr>
        </a:p>
      </dgm:t>
    </dgm:pt>
    <dgm:pt modelId="{BA873AE0-45FE-456A-8D8E-062AD244D541}" type="pres">
      <dgm:prSet presAssocID="{D6DFDCFA-DC23-436B-8EA7-156DDDA308B2}" presName="Name0" presStyleCnt="0">
        <dgm:presLayoutVars>
          <dgm:dir/>
          <dgm:animLvl val="lvl"/>
          <dgm:resizeHandles val="exact"/>
        </dgm:presLayoutVars>
      </dgm:prSet>
      <dgm:spPr/>
      <dgm:t>
        <a:bodyPr/>
        <a:lstStyle/>
        <a:p>
          <a:endParaRPr lang="en-IN"/>
        </a:p>
      </dgm:t>
    </dgm:pt>
    <dgm:pt modelId="{942A72A8-F4AA-4DC3-9059-CBC65F5C39E7}" type="pres">
      <dgm:prSet presAssocID="{7F07915F-AE72-4E9C-9A57-AA5D292D3CA4}" presName="linNode" presStyleCnt="0"/>
      <dgm:spPr/>
    </dgm:pt>
    <dgm:pt modelId="{2BCC777A-4379-4F62-9F3E-DEFF54D1B3A7}" type="pres">
      <dgm:prSet presAssocID="{7F07915F-AE72-4E9C-9A57-AA5D292D3CA4}" presName="parentText" presStyleLbl="node1" presStyleIdx="0" presStyleCnt="7" custScaleY="66971">
        <dgm:presLayoutVars>
          <dgm:chMax val="1"/>
          <dgm:bulletEnabled val="1"/>
        </dgm:presLayoutVars>
      </dgm:prSet>
      <dgm:spPr/>
      <dgm:t>
        <a:bodyPr/>
        <a:lstStyle/>
        <a:p>
          <a:endParaRPr lang="en-IN"/>
        </a:p>
      </dgm:t>
    </dgm:pt>
    <dgm:pt modelId="{1CE0C1F7-0897-4F3D-A858-782732CD2625}" type="pres">
      <dgm:prSet presAssocID="{7F07915F-AE72-4E9C-9A57-AA5D292D3CA4}" presName="descendantText" presStyleLbl="alignAccFollowNode1" presStyleIdx="0" presStyleCnt="7" custScaleY="66971">
        <dgm:presLayoutVars>
          <dgm:bulletEnabled val="1"/>
        </dgm:presLayoutVars>
      </dgm:prSet>
      <dgm:spPr/>
      <dgm:t>
        <a:bodyPr/>
        <a:lstStyle/>
        <a:p>
          <a:endParaRPr lang="en-IN"/>
        </a:p>
      </dgm:t>
    </dgm:pt>
    <dgm:pt modelId="{FE3622E3-5949-4353-B631-9B44354CDD84}" type="pres">
      <dgm:prSet presAssocID="{7BE05080-DD0E-4868-A634-FC9B78791311}" presName="sp" presStyleCnt="0"/>
      <dgm:spPr/>
    </dgm:pt>
    <dgm:pt modelId="{FEB4608D-4F26-41CD-80C6-3CF977C990A8}" type="pres">
      <dgm:prSet presAssocID="{36295C78-BE8A-47F8-887D-B9915E339E09}" presName="linNode" presStyleCnt="0"/>
      <dgm:spPr/>
    </dgm:pt>
    <dgm:pt modelId="{B2C048F2-1395-43A4-88A4-CAF7A42371A1}" type="pres">
      <dgm:prSet presAssocID="{36295C78-BE8A-47F8-887D-B9915E339E09}" presName="parentText" presStyleLbl="node1" presStyleIdx="1" presStyleCnt="7" custScaleY="53366">
        <dgm:presLayoutVars>
          <dgm:chMax val="1"/>
          <dgm:bulletEnabled val="1"/>
        </dgm:presLayoutVars>
      </dgm:prSet>
      <dgm:spPr/>
      <dgm:t>
        <a:bodyPr/>
        <a:lstStyle/>
        <a:p>
          <a:endParaRPr lang="en-IN"/>
        </a:p>
      </dgm:t>
    </dgm:pt>
    <dgm:pt modelId="{126BDF1B-C3BD-41BB-8777-C74D590FB6B5}" type="pres">
      <dgm:prSet presAssocID="{36295C78-BE8A-47F8-887D-B9915E339E09}" presName="descendantText" presStyleLbl="alignAccFollowNode1" presStyleIdx="1" presStyleCnt="7" custScaleY="53366">
        <dgm:presLayoutVars>
          <dgm:bulletEnabled val="1"/>
        </dgm:presLayoutVars>
      </dgm:prSet>
      <dgm:spPr/>
      <dgm:t>
        <a:bodyPr/>
        <a:lstStyle/>
        <a:p>
          <a:endParaRPr lang="en-IN"/>
        </a:p>
      </dgm:t>
    </dgm:pt>
    <dgm:pt modelId="{055CBF05-C89E-4889-A6A8-3638E0E2C27E}" type="pres">
      <dgm:prSet presAssocID="{CCF0A069-FFD9-4F1E-B6A8-409A9CD1B1BF}" presName="sp" presStyleCnt="0"/>
      <dgm:spPr/>
    </dgm:pt>
    <dgm:pt modelId="{67140D96-7A22-400F-B3FA-E7D466AF5DE3}" type="pres">
      <dgm:prSet presAssocID="{7059A03A-BDEC-4F66-8504-60D2B2FD36C8}" presName="linNode" presStyleCnt="0"/>
      <dgm:spPr/>
    </dgm:pt>
    <dgm:pt modelId="{D2DA3505-7971-4DEA-BD35-BC9A45AB334C}" type="pres">
      <dgm:prSet presAssocID="{7059A03A-BDEC-4F66-8504-60D2B2FD36C8}" presName="parentText" presStyleLbl="node1" presStyleIdx="2" presStyleCnt="7" custScaleY="47742">
        <dgm:presLayoutVars>
          <dgm:chMax val="1"/>
          <dgm:bulletEnabled val="1"/>
        </dgm:presLayoutVars>
      </dgm:prSet>
      <dgm:spPr/>
      <dgm:t>
        <a:bodyPr/>
        <a:lstStyle/>
        <a:p>
          <a:endParaRPr lang="en-IN"/>
        </a:p>
      </dgm:t>
    </dgm:pt>
    <dgm:pt modelId="{35AAABE0-145E-4037-BC6E-00C7B1EEC3A1}" type="pres">
      <dgm:prSet presAssocID="{7059A03A-BDEC-4F66-8504-60D2B2FD36C8}" presName="descendantText" presStyleLbl="alignAccFollowNode1" presStyleIdx="2" presStyleCnt="7" custScaleY="47742">
        <dgm:presLayoutVars>
          <dgm:bulletEnabled val="1"/>
        </dgm:presLayoutVars>
      </dgm:prSet>
      <dgm:spPr/>
      <dgm:t>
        <a:bodyPr/>
        <a:lstStyle/>
        <a:p>
          <a:endParaRPr lang="en-IN"/>
        </a:p>
      </dgm:t>
    </dgm:pt>
    <dgm:pt modelId="{A005F831-6C2E-4577-8478-66F9F6F10C36}" type="pres">
      <dgm:prSet presAssocID="{369DD740-5189-4F20-9092-4762C694A0EF}" presName="sp" presStyleCnt="0"/>
      <dgm:spPr/>
    </dgm:pt>
    <dgm:pt modelId="{21226E70-BC27-4258-8F67-465DEEC92C9F}" type="pres">
      <dgm:prSet presAssocID="{5B47F16E-4111-4E3D-AFD9-F3ACB6CDA862}" presName="linNode" presStyleCnt="0"/>
      <dgm:spPr/>
    </dgm:pt>
    <dgm:pt modelId="{5B635F1D-B0DB-4BB2-B78D-26759A8668EE}" type="pres">
      <dgm:prSet presAssocID="{5B47F16E-4111-4E3D-AFD9-F3ACB6CDA862}" presName="parentText" presStyleLbl="node1" presStyleIdx="3" presStyleCnt="7" custScaleY="59451">
        <dgm:presLayoutVars>
          <dgm:chMax val="1"/>
          <dgm:bulletEnabled val="1"/>
        </dgm:presLayoutVars>
      </dgm:prSet>
      <dgm:spPr/>
      <dgm:t>
        <a:bodyPr/>
        <a:lstStyle/>
        <a:p>
          <a:endParaRPr lang="en-IN"/>
        </a:p>
      </dgm:t>
    </dgm:pt>
    <dgm:pt modelId="{FCEFDF78-DA53-4B9D-8507-65105F35471A}" type="pres">
      <dgm:prSet presAssocID="{5B47F16E-4111-4E3D-AFD9-F3ACB6CDA862}" presName="descendantText" presStyleLbl="alignAccFollowNode1" presStyleIdx="3" presStyleCnt="7" custScaleY="59451">
        <dgm:presLayoutVars>
          <dgm:bulletEnabled val="1"/>
        </dgm:presLayoutVars>
      </dgm:prSet>
      <dgm:spPr/>
      <dgm:t>
        <a:bodyPr/>
        <a:lstStyle/>
        <a:p>
          <a:endParaRPr lang="en-IN"/>
        </a:p>
      </dgm:t>
    </dgm:pt>
    <dgm:pt modelId="{CF356B37-08EB-462E-BDA3-F873D9E22150}" type="pres">
      <dgm:prSet presAssocID="{4C098FA1-DB63-47A4-8EEA-FB2A57D1DD43}" presName="sp" presStyleCnt="0"/>
      <dgm:spPr/>
    </dgm:pt>
    <dgm:pt modelId="{DFEECA58-D615-4F78-AF2D-8EFD992CC6D9}" type="pres">
      <dgm:prSet presAssocID="{22A9D4F3-F342-4B44-9437-AE60211145FA}" presName="linNode" presStyleCnt="0"/>
      <dgm:spPr/>
    </dgm:pt>
    <dgm:pt modelId="{23F95811-7E76-44F5-A82E-C4282EE31498}" type="pres">
      <dgm:prSet presAssocID="{22A9D4F3-F342-4B44-9437-AE60211145FA}" presName="parentText" presStyleLbl="node1" presStyleIdx="4" presStyleCnt="7" custScaleY="40513">
        <dgm:presLayoutVars>
          <dgm:chMax val="1"/>
          <dgm:bulletEnabled val="1"/>
        </dgm:presLayoutVars>
      </dgm:prSet>
      <dgm:spPr/>
      <dgm:t>
        <a:bodyPr/>
        <a:lstStyle/>
        <a:p>
          <a:endParaRPr lang="en-IN"/>
        </a:p>
      </dgm:t>
    </dgm:pt>
    <dgm:pt modelId="{32397811-B4E7-4913-880F-ECBD1AF74F49}" type="pres">
      <dgm:prSet presAssocID="{22A9D4F3-F342-4B44-9437-AE60211145FA}" presName="descendantText" presStyleLbl="alignAccFollowNode1" presStyleIdx="4" presStyleCnt="7" custScaleY="40513">
        <dgm:presLayoutVars>
          <dgm:bulletEnabled val="1"/>
        </dgm:presLayoutVars>
      </dgm:prSet>
      <dgm:spPr/>
      <dgm:t>
        <a:bodyPr/>
        <a:lstStyle/>
        <a:p>
          <a:endParaRPr lang="en-IN"/>
        </a:p>
      </dgm:t>
    </dgm:pt>
    <dgm:pt modelId="{28E54E02-5578-4BC0-8945-E8FF6E3DEE22}" type="pres">
      <dgm:prSet presAssocID="{3EA0DCD7-0629-48EB-8F9D-4134070018CD}" presName="sp" presStyleCnt="0"/>
      <dgm:spPr/>
    </dgm:pt>
    <dgm:pt modelId="{1B2574C5-0AA5-4BF7-8004-D362603688F8}" type="pres">
      <dgm:prSet presAssocID="{3355AF46-E201-4AAA-8B05-90740A3B5E1F}" presName="linNode" presStyleCnt="0"/>
      <dgm:spPr/>
    </dgm:pt>
    <dgm:pt modelId="{84B111D0-6879-4795-94C2-A7D98B5F1EA6}" type="pres">
      <dgm:prSet presAssocID="{3355AF46-E201-4AAA-8B05-90740A3B5E1F}" presName="parentText" presStyleLbl="node1" presStyleIdx="5" presStyleCnt="7" custScaleY="49274">
        <dgm:presLayoutVars>
          <dgm:chMax val="1"/>
          <dgm:bulletEnabled val="1"/>
        </dgm:presLayoutVars>
      </dgm:prSet>
      <dgm:spPr/>
      <dgm:t>
        <a:bodyPr/>
        <a:lstStyle/>
        <a:p>
          <a:endParaRPr lang="en-IN"/>
        </a:p>
      </dgm:t>
    </dgm:pt>
    <dgm:pt modelId="{FD6B57F4-4F5B-4326-9B20-F9B87592CB66}" type="pres">
      <dgm:prSet presAssocID="{3355AF46-E201-4AAA-8B05-90740A3B5E1F}" presName="descendantText" presStyleLbl="alignAccFollowNode1" presStyleIdx="5" presStyleCnt="7" custScaleY="49273">
        <dgm:presLayoutVars>
          <dgm:bulletEnabled val="1"/>
        </dgm:presLayoutVars>
      </dgm:prSet>
      <dgm:spPr/>
      <dgm:t>
        <a:bodyPr/>
        <a:lstStyle/>
        <a:p>
          <a:endParaRPr lang="en-IN"/>
        </a:p>
      </dgm:t>
    </dgm:pt>
    <dgm:pt modelId="{14F1E36B-00AA-417C-B038-85A841649F8D}" type="pres">
      <dgm:prSet presAssocID="{3CBBFD08-40FC-4A7B-ABD4-CA091A97AE97}" presName="sp" presStyleCnt="0"/>
      <dgm:spPr/>
    </dgm:pt>
    <dgm:pt modelId="{A6794E0B-BC74-4F81-B2DF-D38D99C81E81}" type="pres">
      <dgm:prSet presAssocID="{D54BBD7E-0D32-4D8B-8C95-DF8613E4E044}" presName="linNode" presStyleCnt="0"/>
      <dgm:spPr/>
    </dgm:pt>
    <dgm:pt modelId="{07F3D6DC-B476-44A9-82E2-95CED2F501DB}" type="pres">
      <dgm:prSet presAssocID="{D54BBD7E-0D32-4D8B-8C95-DF8613E4E044}" presName="parentText" presStyleLbl="node1" presStyleIdx="6" presStyleCnt="7" custScaleY="47898">
        <dgm:presLayoutVars>
          <dgm:chMax val="1"/>
          <dgm:bulletEnabled val="1"/>
        </dgm:presLayoutVars>
      </dgm:prSet>
      <dgm:spPr/>
      <dgm:t>
        <a:bodyPr/>
        <a:lstStyle/>
        <a:p>
          <a:endParaRPr lang="en-IN"/>
        </a:p>
      </dgm:t>
    </dgm:pt>
    <dgm:pt modelId="{EF30943B-6989-4867-93A4-C1F2FF916A99}" type="pres">
      <dgm:prSet presAssocID="{D54BBD7E-0D32-4D8B-8C95-DF8613E4E044}" presName="descendantText" presStyleLbl="alignAccFollowNode1" presStyleIdx="6" presStyleCnt="7" custScaleY="47898">
        <dgm:presLayoutVars>
          <dgm:bulletEnabled val="1"/>
        </dgm:presLayoutVars>
      </dgm:prSet>
      <dgm:spPr/>
      <dgm:t>
        <a:bodyPr/>
        <a:lstStyle/>
        <a:p>
          <a:endParaRPr lang="en-IN"/>
        </a:p>
      </dgm:t>
    </dgm:pt>
  </dgm:ptLst>
  <dgm:cxnLst>
    <dgm:cxn modelId="{4F119439-F269-4247-BF58-45A6D6061DA1}" type="presOf" srcId="{7988CFBB-6294-4139-A227-BC4E8AD84A79}" destId="{EF30943B-6989-4867-93A4-C1F2FF916A99}" srcOrd="0" destOrd="0" presId="urn:microsoft.com/office/officeart/2005/8/layout/vList5"/>
    <dgm:cxn modelId="{BD84AD88-C9F2-4119-8580-780EA21431C1}" type="presOf" srcId="{F8EB3349-7819-4AD4-AFB2-3A536C75E1E4}" destId="{126BDF1B-C3BD-41BB-8777-C74D590FB6B5}" srcOrd="0" destOrd="0" presId="urn:microsoft.com/office/officeart/2005/8/layout/vList5"/>
    <dgm:cxn modelId="{9EAD14D8-42C9-4B7C-8559-6C8BBB1B8F0B}" srcId="{7F07915F-AE72-4E9C-9A57-AA5D292D3CA4}" destId="{6E2F2423-0B93-4DC6-A47C-5C4F12C90994}" srcOrd="1" destOrd="0" parTransId="{3E2C89B0-E004-4D3F-A913-07BE766784DC}" sibTransId="{58D7167F-41FB-4D16-AC8B-E34280F2D5D1}"/>
    <dgm:cxn modelId="{7FE27DDD-BA7B-4F56-9C87-F3BA5B236953}" srcId="{D54BBD7E-0D32-4D8B-8C95-DF8613E4E044}" destId="{7988CFBB-6294-4139-A227-BC4E8AD84A79}" srcOrd="0" destOrd="0" parTransId="{1E00A02D-5A57-46DA-B28F-EDDA83FB5455}" sibTransId="{DE9DC95F-1644-44C9-81E9-B930C6C0E080}"/>
    <dgm:cxn modelId="{F74788DA-77DD-40D4-89CF-FED5A2EAAB48}" type="presOf" srcId="{A3A7A85E-0CEE-43F7-9EAF-DFA6D34C52C2}" destId="{1CE0C1F7-0897-4F3D-A858-782732CD2625}" srcOrd="0" destOrd="0" presId="urn:microsoft.com/office/officeart/2005/8/layout/vList5"/>
    <dgm:cxn modelId="{A6C7C22C-DE7B-470C-972A-F77FE4D273A6}" srcId="{7059A03A-BDEC-4F66-8504-60D2B2FD36C8}" destId="{982D27F3-7F0D-46D1-AD6F-4FB8E77ECD34}" srcOrd="1" destOrd="0" parTransId="{7B202484-1D77-4295-BC54-5C2C54F3436E}" sibTransId="{836681BE-1E00-4DA4-987D-53EAAECD7A19}"/>
    <dgm:cxn modelId="{48D51617-F4FD-4013-83C1-4058B67B428D}" type="presOf" srcId="{7059A03A-BDEC-4F66-8504-60D2B2FD36C8}" destId="{D2DA3505-7971-4DEA-BD35-BC9A45AB334C}" srcOrd="0" destOrd="0" presId="urn:microsoft.com/office/officeart/2005/8/layout/vList5"/>
    <dgm:cxn modelId="{A60653B1-DB0E-4C0B-93ED-CDDD9308A551}" type="presOf" srcId="{982D27F3-7F0D-46D1-AD6F-4FB8E77ECD34}" destId="{35AAABE0-145E-4037-BC6E-00C7B1EEC3A1}" srcOrd="0" destOrd="1" presId="urn:microsoft.com/office/officeart/2005/8/layout/vList5"/>
    <dgm:cxn modelId="{05C54AA6-A9A8-41AE-A5F6-FEF9681F0669}" type="presOf" srcId="{36295C78-BE8A-47F8-887D-B9915E339E09}" destId="{B2C048F2-1395-43A4-88A4-CAF7A42371A1}" srcOrd="0" destOrd="0" presId="urn:microsoft.com/office/officeart/2005/8/layout/vList5"/>
    <dgm:cxn modelId="{924347E2-35C7-4980-B2EB-CDB31CF3B547}" type="presOf" srcId="{EBC57613-14F1-4001-AC8E-B8FDEAE63736}" destId="{FD6B57F4-4F5B-4326-9B20-F9B87592CB66}" srcOrd="0" destOrd="1" presId="urn:microsoft.com/office/officeart/2005/8/layout/vList5"/>
    <dgm:cxn modelId="{72F89832-23CC-4118-A998-DF23F6BDA3FD}" srcId="{7059A03A-BDEC-4F66-8504-60D2B2FD36C8}" destId="{A05FD7F6-29E2-4E66-88A0-14170CA6A518}" srcOrd="0" destOrd="0" parTransId="{55F0868B-3324-4A48-A232-A730532E5E7B}" sibTransId="{BC99F80C-430C-4FF7-918D-51073EBD36DA}"/>
    <dgm:cxn modelId="{E6661DED-D2CA-4F9D-A546-57E780F7C758}" srcId="{5B47F16E-4111-4E3D-AFD9-F3ACB6CDA862}" destId="{64F0A775-29E7-48B1-9645-08F7ABDCCA71}" srcOrd="0" destOrd="0" parTransId="{84569A72-75A5-4D92-A1A2-3F72FEA42AA5}" sibTransId="{C583A282-2F5A-4B1F-B626-FB6E773E3CAB}"/>
    <dgm:cxn modelId="{D88306C8-165A-4E65-A8CD-7D9B5599C0CD}" srcId="{D6DFDCFA-DC23-436B-8EA7-156DDDA308B2}" destId="{22A9D4F3-F342-4B44-9437-AE60211145FA}" srcOrd="4" destOrd="0" parTransId="{25B0DF20-0799-4E3A-AB7F-0E7351AA2085}" sibTransId="{3EA0DCD7-0629-48EB-8F9D-4134070018CD}"/>
    <dgm:cxn modelId="{F7B20EBC-9BF5-4E70-8184-87A5AB33FD64}" type="presOf" srcId="{0981096C-EEE6-4068-B6C4-3AD255F9ABF7}" destId="{FD6B57F4-4F5B-4326-9B20-F9B87592CB66}" srcOrd="0" destOrd="0" presId="urn:microsoft.com/office/officeart/2005/8/layout/vList5"/>
    <dgm:cxn modelId="{A92A7074-E78D-4F1C-B70D-C632986FC9CE}" type="presOf" srcId="{C60CAABF-0B7A-40BB-B4E7-A827EFAE755C}" destId="{32397811-B4E7-4913-880F-ECBD1AF74F49}" srcOrd="0" destOrd="1" presId="urn:microsoft.com/office/officeart/2005/8/layout/vList5"/>
    <dgm:cxn modelId="{349148D4-80D8-420B-AAEC-50E2F3DDAB3E}" srcId="{22A9D4F3-F342-4B44-9437-AE60211145FA}" destId="{C60CAABF-0B7A-40BB-B4E7-A827EFAE755C}" srcOrd="1" destOrd="0" parTransId="{1FD178C2-9DEA-40BB-8A0E-A3E20A8E81AD}" sibTransId="{BCCDD628-9E7B-48AF-B41F-91CC05C0157B}"/>
    <dgm:cxn modelId="{3E2233DA-8C13-4C4E-80D7-4B562C92FBEA}" srcId="{D6DFDCFA-DC23-436B-8EA7-156DDDA308B2}" destId="{3355AF46-E201-4AAA-8B05-90740A3B5E1F}" srcOrd="5" destOrd="0" parTransId="{F27B39AE-2F79-4C3B-8AF0-3F7E0FDE734E}" sibTransId="{3CBBFD08-40FC-4A7B-ABD4-CA091A97AE97}"/>
    <dgm:cxn modelId="{FB81E2F3-FC32-42B1-B987-4CC1A0CEF0A2}" type="presOf" srcId="{EDFC2DAA-D5EE-49C4-A1BA-42639CBA9D30}" destId="{126BDF1B-C3BD-41BB-8777-C74D590FB6B5}" srcOrd="0" destOrd="1" presId="urn:microsoft.com/office/officeart/2005/8/layout/vList5"/>
    <dgm:cxn modelId="{4D96866F-1AE0-4D2D-91BD-6B8605CA47F6}" type="presOf" srcId="{3355AF46-E201-4AAA-8B05-90740A3B5E1F}" destId="{84B111D0-6879-4795-94C2-A7D98B5F1EA6}" srcOrd="0" destOrd="0" presId="urn:microsoft.com/office/officeart/2005/8/layout/vList5"/>
    <dgm:cxn modelId="{8A4334B0-F603-4266-AB43-A33D12DF02DC}" srcId="{D6DFDCFA-DC23-436B-8EA7-156DDDA308B2}" destId="{7F07915F-AE72-4E9C-9A57-AA5D292D3CA4}" srcOrd="0" destOrd="0" parTransId="{B6135E8F-9593-4D1F-8D08-8E4960DFB0FF}" sibTransId="{7BE05080-DD0E-4868-A634-FC9B78791311}"/>
    <dgm:cxn modelId="{595272FC-0028-4A35-9787-E11B4F4B1506}" type="presOf" srcId="{6E2F2423-0B93-4DC6-A47C-5C4F12C90994}" destId="{1CE0C1F7-0897-4F3D-A858-782732CD2625}" srcOrd="0" destOrd="1" presId="urn:microsoft.com/office/officeart/2005/8/layout/vList5"/>
    <dgm:cxn modelId="{D3481056-6C2F-4CD9-AF2E-A4E158F691A3}" type="presOf" srcId="{64F0A775-29E7-48B1-9645-08F7ABDCCA71}" destId="{FCEFDF78-DA53-4B9D-8507-65105F35471A}" srcOrd="0" destOrd="0" presId="urn:microsoft.com/office/officeart/2005/8/layout/vList5"/>
    <dgm:cxn modelId="{89080692-E07D-4ED7-BA88-6F4A682FCDA2}" type="presOf" srcId="{953F1F50-08C4-405D-A0BF-2E9A5DE062F5}" destId="{1CE0C1F7-0897-4F3D-A858-782732CD2625}" srcOrd="0" destOrd="2" presId="urn:microsoft.com/office/officeart/2005/8/layout/vList5"/>
    <dgm:cxn modelId="{89234029-08F8-46DD-8C0D-362112E9378D}" srcId="{D6DFDCFA-DC23-436B-8EA7-156DDDA308B2}" destId="{7059A03A-BDEC-4F66-8504-60D2B2FD36C8}" srcOrd="2" destOrd="0" parTransId="{7B964FCD-74AA-475F-A362-EE5AAE11D37B}" sibTransId="{369DD740-5189-4F20-9092-4762C694A0EF}"/>
    <dgm:cxn modelId="{88D7FB93-8FAF-459F-A49B-8D5FF771800A}" type="presOf" srcId="{7F07915F-AE72-4E9C-9A57-AA5D292D3CA4}" destId="{2BCC777A-4379-4F62-9F3E-DEFF54D1B3A7}" srcOrd="0" destOrd="0" presId="urn:microsoft.com/office/officeart/2005/8/layout/vList5"/>
    <dgm:cxn modelId="{E85FF8EB-A23C-467F-B2A8-F985E71DDAF1}" srcId="{D6DFDCFA-DC23-436B-8EA7-156DDDA308B2}" destId="{D54BBD7E-0D32-4D8B-8C95-DF8613E4E044}" srcOrd="6" destOrd="0" parTransId="{00274286-6FA5-4BCD-8756-59841DC86A31}" sibTransId="{81F0C17B-A0B9-40E8-B5F3-EF9515B1F6F5}"/>
    <dgm:cxn modelId="{1DF78C1F-B006-440B-B340-3AFD0F95BA7A}" srcId="{D6DFDCFA-DC23-436B-8EA7-156DDDA308B2}" destId="{5B47F16E-4111-4E3D-AFD9-F3ACB6CDA862}" srcOrd="3" destOrd="0" parTransId="{19CDBF3F-7220-4490-9A63-707A6A72619A}" sibTransId="{4C098FA1-DB63-47A4-8EEA-FB2A57D1DD43}"/>
    <dgm:cxn modelId="{53346925-2526-4F0C-8916-86CE02FAF92F}" srcId="{3355AF46-E201-4AAA-8B05-90740A3B5E1F}" destId="{EBC57613-14F1-4001-AC8E-B8FDEAE63736}" srcOrd="1" destOrd="0" parTransId="{EC3EB8F1-C159-42A1-96B8-95E96D48BA2D}" sibTransId="{788370DD-E9D6-467E-8655-42E221D22E03}"/>
    <dgm:cxn modelId="{B1004B9C-D6AC-4B87-B84E-473F17ED4242}" type="presOf" srcId="{05C13BB0-E4A8-4E14-B9FD-5B9ABCD76216}" destId="{32397811-B4E7-4913-880F-ECBD1AF74F49}" srcOrd="0" destOrd="0" presId="urn:microsoft.com/office/officeart/2005/8/layout/vList5"/>
    <dgm:cxn modelId="{A5CA53E3-DF6D-459C-B52C-74C25D1147FF}" srcId="{D6DFDCFA-DC23-436B-8EA7-156DDDA308B2}" destId="{36295C78-BE8A-47F8-887D-B9915E339E09}" srcOrd="1" destOrd="0" parTransId="{718135DF-2784-4F5D-B9CD-C043C708C13E}" sibTransId="{CCF0A069-FFD9-4F1E-B6A8-409A9CD1B1BF}"/>
    <dgm:cxn modelId="{4BC4E9BA-1096-498C-8BC5-7670EBC15564}" type="presOf" srcId="{A05FD7F6-29E2-4E66-88A0-14170CA6A518}" destId="{35AAABE0-145E-4037-BC6E-00C7B1EEC3A1}" srcOrd="0" destOrd="0" presId="urn:microsoft.com/office/officeart/2005/8/layout/vList5"/>
    <dgm:cxn modelId="{BCF9A1CB-88FE-427D-A952-BF93BD33C2E5}" type="presOf" srcId="{22A9D4F3-F342-4B44-9437-AE60211145FA}" destId="{23F95811-7E76-44F5-A82E-C4282EE31498}" srcOrd="0" destOrd="0" presId="urn:microsoft.com/office/officeart/2005/8/layout/vList5"/>
    <dgm:cxn modelId="{35984AE0-9B47-46B0-A8DE-BDBD556825B9}" srcId="{3355AF46-E201-4AAA-8B05-90740A3B5E1F}" destId="{0981096C-EEE6-4068-B6C4-3AD255F9ABF7}" srcOrd="0" destOrd="0" parTransId="{3674C499-C945-44FB-BC00-CEA7B1A29942}" sibTransId="{6A7A85EA-92B8-42D4-A131-CE65F9E95DEE}"/>
    <dgm:cxn modelId="{B03EBE51-FA03-4549-B7B9-78AFF052FAE6}" type="presOf" srcId="{D6DFDCFA-DC23-436B-8EA7-156DDDA308B2}" destId="{BA873AE0-45FE-456A-8D8E-062AD244D541}" srcOrd="0" destOrd="0" presId="urn:microsoft.com/office/officeart/2005/8/layout/vList5"/>
    <dgm:cxn modelId="{ED7D25DD-A3DF-435B-AEBF-431C4EE4261D}" type="presOf" srcId="{5B47F16E-4111-4E3D-AFD9-F3ACB6CDA862}" destId="{5B635F1D-B0DB-4BB2-B78D-26759A8668EE}" srcOrd="0" destOrd="0" presId="urn:microsoft.com/office/officeart/2005/8/layout/vList5"/>
    <dgm:cxn modelId="{27FFFF62-5240-4ADB-B0DE-D9E0624BC0C8}" srcId="{22A9D4F3-F342-4B44-9437-AE60211145FA}" destId="{05C13BB0-E4A8-4E14-B9FD-5B9ABCD76216}" srcOrd="0" destOrd="0" parTransId="{CF032B95-6385-4226-A26E-B686FDDF6F77}" sibTransId="{EA34D605-4554-4B08-A074-CB018BBA13BE}"/>
    <dgm:cxn modelId="{4FB324B5-501D-4D92-A3A2-2C696FC709A9}" srcId="{7F07915F-AE72-4E9C-9A57-AA5D292D3CA4}" destId="{953F1F50-08C4-405D-A0BF-2E9A5DE062F5}" srcOrd="2" destOrd="0" parTransId="{529B940D-2D63-4828-B66C-BE0688B0C08F}" sibTransId="{4AB262A4-FFAC-4FCB-9A49-D936AB982598}"/>
    <dgm:cxn modelId="{B5A71406-C78B-4695-8363-351B5C1E0B5C}" srcId="{7F07915F-AE72-4E9C-9A57-AA5D292D3CA4}" destId="{A3A7A85E-0CEE-43F7-9EAF-DFA6D34C52C2}" srcOrd="0" destOrd="0" parTransId="{B096BF51-AF9A-4D1C-8152-2458FB5BD51E}" sibTransId="{3303D8EE-1D01-49C3-AEEC-A0464D92C030}"/>
    <dgm:cxn modelId="{366669AD-1F0B-4BB4-9AAC-957B003CD5A3}" srcId="{36295C78-BE8A-47F8-887D-B9915E339E09}" destId="{F8EB3349-7819-4AD4-AFB2-3A536C75E1E4}" srcOrd="0" destOrd="0" parTransId="{B203B8C4-DA77-4595-BF3C-353E22EEDB9F}" sibTransId="{7BCFE4E3-6742-409B-8A16-A2CFEC1863F9}"/>
    <dgm:cxn modelId="{47AA0EBB-17A0-4A70-8392-4917C29F02CE}" type="presOf" srcId="{D54BBD7E-0D32-4D8B-8C95-DF8613E4E044}" destId="{07F3D6DC-B476-44A9-82E2-95CED2F501DB}" srcOrd="0" destOrd="0" presId="urn:microsoft.com/office/officeart/2005/8/layout/vList5"/>
    <dgm:cxn modelId="{EBDEDB77-F13E-42D9-BCEF-1CFAC556C93B}" srcId="{36295C78-BE8A-47F8-887D-B9915E339E09}" destId="{EDFC2DAA-D5EE-49C4-A1BA-42639CBA9D30}" srcOrd="1" destOrd="0" parTransId="{78062AB6-D181-43FB-A741-1F6216DF5C48}" sibTransId="{18BD8C49-2C10-452D-A651-6D00A950D1A3}"/>
    <dgm:cxn modelId="{38B851CB-7D44-4FF2-B7CB-3D258FC34187}" type="presParOf" srcId="{BA873AE0-45FE-456A-8D8E-062AD244D541}" destId="{942A72A8-F4AA-4DC3-9059-CBC65F5C39E7}" srcOrd="0" destOrd="0" presId="urn:microsoft.com/office/officeart/2005/8/layout/vList5"/>
    <dgm:cxn modelId="{BC82FA0E-1898-47AC-94D8-80BD02206FF5}" type="presParOf" srcId="{942A72A8-F4AA-4DC3-9059-CBC65F5C39E7}" destId="{2BCC777A-4379-4F62-9F3E-DEFF54D1B3A7}" srcOrd="0" destOrd="0" presId="urn:microsoft.com/office/officeart/2005/8/layout/vList5"/>
    <dgm:cxn modelId="{E5E1B55F-5682-4ABC-9E63-9D4E7452B837}" type="presParOf" srcId="{942A72A8-F4AA-4DC3-9059-CBC65F5C39E7}" destId="{1CE0C1F7-0897-4F3D-A858-782732CD2625}" srcOrd="1" destOrd="0" presId="urn:microsoft.com/office/officeart/2005/8/layout/vList5"/>
    <dgm:cxn modelId="{69E41204-B498-416A-BF0D-ECAD58B62430}" type="presParOf" srcId="{BA873AE0-45FE-456A-8D8E-062AD244D541}" destId="{FE3622E3-5949-4353-B631-9B44354CDD84}" srcOrd="1" destOrd="0" presId="urn:microsoft.com/office/officeart/2005/8/layout/vList5"/>
    <dgm:cxn modelId="{DD2306E5-45C2-4B33-AC70-556066F5601A}" type="presParOf" srcId="{BA873AE0-45FE-456A-8D8E-062AD244D541}" destId="{FEB4608D-4F26-41CD-80C6-3CF977C990A8}" srcOrd="2" destOrd="0" presId="urn:microsoft.com/office/officeart/2005/8/layout/vList5"/>
    <dgm:cxn modelId="{8F9F8148-E1C1-4632-86AB-8F01ACAAED4B}" type="presParOf" srcId="{FEB4608D-4F26-41CD-80C6-3CF977C990A8}" destId="{B2C048F2-1395-43A4-88A4-CAF7A42371A1}" srcOrd="0" destOrd="0" presId="urn:microsoft.com/office/officeart/2005/8/layout/vList5"/>
    <dgm:cxn modelId="{43830CFF-02B6-4918-A57D-2BF9A1F8D9A9}" type="presParOf" srcId="{FEB4608D-4F26-41CD-80C6-3CF977C990A8}" destId="{126BDF1B-C3BD-41BB-8777-C74D590FB6B5}" srcOrd="1" destOrd="0" presId="urn:microsoft.com/office/officeart/2005/8/layout/vList5"/>
    <dgm:cxn modelId="{938F4AA0-0361-4543-B76A-8C514B317373}" type="presParOf" srcId="{BA873AE0-45FE-456A-8D8E-062AD244D541}" destId="{055CBF05-C89E-4889-A6A8-3638E0E2C27E}" srcOrd="3" destOrd="0" presId="urn:microsoft.com/office/officeart/2005/8/layout/vList5"/>
    <dgm:cxn modelId="{7EBAD4F0-A866-493D-A264-9D6ACE1AFC22}" type="presParOf" srcId="{BA873AE0-45FE-456A-8D8E-062AD244D541}" destId="{67140D96-7A22-400F-B3FA-E7D466AF5DE3}" srcOrd="4" destOrd="0" presId="urn:microsoft.com/office/officeart/2005/8/layout/vList5"/>
    <dgm:cxn modelId="{D1345218-8DD7-4A92-AC70-AD356AEE005D}" type="presParOf" srcId="{67140D96-7A22-400F-B3FA-E7D466AF5DE3}" destId="{D2DA3505-7971-4DEA-BD35-BC9A45AB334C}" srcOrd="0" destOrd="0" presId="urn:microsoft.com/office/officeart/2005/8/layout/vList5"/>
    <dgm:cxn modelId="{1688D666-C30D-44E9-AD5E-2F4BF007EA6B}" type="presParOf" srcId="{67140D96-7A22-400F-B3FA-E7D466AF5DE3}" destId="{35AAABE0-145E-4037-BC6E-00C7B1EEC3A1}" srcOrd="1" destOrd="0" presId="urn:microsoft.com/office/officeart/2005/8/layout/vList5"/>
    <dgm:cxn modelId="{556E740B-3EDF-4B63-887A-413CED54C77E}" type="presParOf" srcId="{BA873AE0-45FE-456A-8D8E-062AD244D541}" destId="{A005F831-6C2E-4577-8478-66F9F6F10C36}" srcOrd="5" destOrd="0" presId="urn:microsoft.com/office/officeart/2005/8/layout/vList5"/>
    <dgm:cxn modelId="{2A85DBA6-5F35-47CE-A89A-9234986AE46F}" type="presParOf" srcId="{BA873AE0-45FE-456A-8D8E-062AD244D541}" destId="{21226E70-BC27-4258-8F67-465DEEC92C9F}" srcOrd="6" destOrd="0" presId="urn:microsoft.com/office/officeart/2005/8/layout/vList5"/>
    <dgm:cxn modelId="{F56AEB4F-4FE4-4EEE-A790-C1C0E6A215DA}" type="presParOf" srcId="{21226E70-BC27-4258-8F67-465DEEC92C9F}" destId="{5B635F1D-B0DB-4BB2-B78D-26759A8668EE}" srcOrd="0" destOrd="0" presId="urn:microsoft.com/office/officeart/2005/8/layout/vList5"/>
    <dgm:cxn modelId="{37ED3232-4ACD-4839-B5F0-0DC960D3EC7C}" type="presParOf" srcId="{21226E70-BC27-4258-8F67-465DEEC92C9F}" destId="{FCEFDF78-DA53-4B9D-8507-65105F35471A}" srcOrd="1" destOrd="0" presId="urn:microsoft.com/office/officeart/2005/8/layout/vList5"/>
    <dgm:cxn modelId="{889C847B-95A3-4A43-B3B6-F5C8C7649D28}" type="presParOf" srcId="{BA873AE0-45FE-456A-8D8E-062AD244D541}" destId="{CF356B37-08EB-462E-BDA3-F873D9E22150}" srcOrd="7" destOrd="0" presId="urn:microsoft.com/office/officeart/2005/8/layout/vList5"/>
    <dgm:cxn modelId="{E5620AD5-50E7-47FD-ACEB-32D6E6ADBB71}" type="presParOf" srcId="{BA873AE0-45FE-456A-8D8E-062AD244D541}" destId="{DFEECA58-D615-4F78-AF2D-8EFD992CC6D9}" srcOrd="8" destOrd="0" presId="urn:microsoft.com/office/officeart/2005/8/layout/vList5"/>
    <dgm:cxn modelId="{FA40996C-A60E-4BC5-8939-B78EFE4979F1}" type="presParOf" srcId="{DFEECA58-D615-4F78-AF2D-8EFD992CC6D9}" destId="{23F95811-7E76-44F5-A82E-C4282EE31498}" srcOrd="0" destOrd="0" presId="urn:microsoft.com/office/officeart/2005/8/layout/vList5"/>
    <dgm:cxn modelId="{11C242D7-70B4-488B-AD3E-4F09223A3D2C}" type="presParOf" srcId="{DFEECA58-D615-4F78-AF2D-8EFD992CC6D9}" destId="{32397811-B4E7-4913-880F-ECBD1AF74F49}" srcOrd="1" destOrd="0" presId="urn:microsoft.com/office/officeart/2005/8/layout/vList5"/>
    <dgm:cxn modelId="{1FAB7737-1AC0-45BE-B252-2E3D2AA193C5}" type="presParOf" srcId="{BA873AE0-45FE-456A-8D8E-062AD244D541}" destId="{28E54E02-5578-4BC0-8945-E8FF6E3DEE22}" srcOrd="9" destOrd="0" presId="urn:microsoft.com/office/officeart/2005/8/layout/vList5"/>
    <dgm:cxn modelId="{3605C7B1-B7FC-4D44-BF91-A8F5794783D0}" type="presParOf" srcId="{BA873AE0-45FE-456A-8D8E-062AD244D541}" destId="{1B2574C5-0AA5-4BF7-8004-D362603688F8}" srcOrd="10" destOrd="0" presId="urn:microsoft.com/office/officeart/2005/8/layout/vList5"/>
    <dgm:cxn modelId="{99BB7429-7EFF-4CCC-93EF-3AE53151705C}" type="presParOf" srcId="{1B2574C5-0AA5-4BF7-8004-D362603688F8}" destId="{84B111D0-6879-4795-94C2-A7D98B5F1EA6}" srcOrd="0" destOrd="0" presId="urn:microsoft.com/office/officeart/2005/8/layout/vList5"/>
    <dgm:cxn modelId="{65379631-2BF7-4190-876A-EBF5749F3BE4}" type="presParOf" srcId="{1B2574C5-0AA5-4BF7-8004-D362603688F8}" destId="{FD6B57F4-4F5B-4326-9B20-F9B87592CB66}" srcOrd="1" destOrd="0" presId="urn:microsoft.com/office/officeart/2005/8/layout/vList5"/>
    <dgm:cxn modelId="{CFD109B7-30FE-4B80-B859-76DF223AC62B}" type="presParOf" srcId="{BA873AE0-45FE-456A-8D8E-062AD244D541}" destId="{14F1E36B-00AA-417C-B038-85A841649F8D}" srcOrd="11" destOrd="0" presId="urn:microsoft.com/office/officeart/2005/8/layout/vList5"/>
    <dgm:cxn modelId="{7A82A210-FE8A-46CC-8E73-5F403882857C}" type="presParOf" srcId="{BA873AE0-45FE-456A-8D8E-062AD244D541}" destId="{A6794E0B-BC74-4F81-B2DF-D38D99C81E81}" srcOrd="12" destOrd="0" presId="urn:microsoft.com/office/officeart/2005/8/layout/vList5"/>
    <dgm:cxn modelId="{96FDC566-41DB-4B45-8D64-3F39DDA5E1CE}" type="presParOf" srcId="{A6794E0B-BC74-4F81-B2DF-D38D99C81E81}" destId="{07F3D6DC-B476-44A9-82E2-95CED2F501DB}" srcOrd="0" destOrd="0" presId="urn:microsoft.com/office/officeart/2005/8/layout/vList5"/>
    <dgm:cxn modelId="{E2775700-2E98-45AC-989C-8ACB1B9C03FB}" type="presParOf" srcId="{A6794E0B-BC74-4F81-B2DF-D38D99C81E81}" destId="{EF30943B-6989-4867-93A4-C1F2FF916A99}" srcOrd="1" destOrd="0" presId="urn:microsoft.com/office/officeart/2005/8/layout/vList5"/>
  </dgm:cxnLst>
  <dgm:bg/>
  <dgm:whole/>
</dgm:dataModel>
</file>

<file path=ppt/diagrams/data3.xml><?xml version="1.0" encoding="utf-8"?>
<dgm:dataModel xmlns:dgm="http://schemas.openxmlformats.org/drawingml/2006/diagram" xmlns:a="http://schemas.openxmlformats.org/drawingml/2006/main">
  <dgm:ptLst>
    <dgm:pt modelId="{1CF3B393-7130-4AF8-92B8-E2110338FF4C}" type="doc">
      <dgm:prSet loTypeId="urn:microsoft.com/office/officeart/2005/8/layout/hierarchy1" loCatId="hierarchy" qsTypeId="urn:microsoft.com/office/officeart/2005/8/quickstyle/simple1" qsCatId="simple" csTypeId="urn:microsoft.com/office/officeart/2005/8/colors/colorful3" csCatId="colorful" phldr="1"/>
      <dgm:spPr/>
      <dgm:t>
        <a:bodyPr/>
        <a:lstStyle/>
        <a:p>
          <a:endParaRPr lang="en-IN"/>
        </a:p>
      </dgm:t>
    </dgm:pt>
    <dgm:pt modelId="{78637B10-39AC-4B81-BE26-F7631F4F2C5B}">
      <dgm:prSet phldrT="[Text]"/>
      <dgm:spPr/>
      <dgm:t>
        <a:bodyPr/>
        <a:lstStyle/>
        <a:p>
          <a:r>
            <a:rPr lang="en-US" dirty="0" smtClean="0"/>
            <a:t>Reliability Centered Maintenance (RCM)</a:t>
          </a:r>
          <a:endParaRPr lang="en-IN" dirty="0"/>
        </a:p>
      </dgm:t>
    </dgm:pt>
    <dgm:pt modelId="{2060E303-604A-4004-AD46-D6D7061FAFBF}" type="parTrans" cxnId="{931E2D90-EBC1-4FBC-A590-15901405B3CD}">
      <dgm:prSet/>
      <dgm:spPr/>
      <dgm:t>
        <a:bodyPr/>
        <a:lstStyle/>
        <a:p>
          <a:endParaRPr lang="en-IN"/>
        </a:p>
      </dgm:t>
    </dgm:pt>
    <dgm:pt modelId="{40646BDC-5DFB-4255-BBB6-41EED992BA16}" type="sibTrans" cxnId="{931E2D90-EBC1-4FBC-A590-15901405B3CD}">
      <dgm:prSet/>
      <dgm:spPr/>
      <dgm:t>
        <a:bodyPr/>
        <a:lstStyle/>
        <a:p>
          <a:endParaRPr lang="en-IN"/>
        </a:p>
      </dgm:t>
    </dgm:pt>
    <dgm:pt modelId="{E64E2E61-4F93-4AA5-97D5-77ABE044B86E}">
      <dgm:prSet phldrT="[Text]"/>
      <dgm:spPr/>
      <dgm:t>
        <a:bodyPr/>
        <a:lstStyle/>
        <a:p>
          <a:r>
            <a:rPr lang="en-US" dirty="0" smtClean="0"/>
            <a:t>Preventive Maintenance (PM)</a:t>
          </a:r>
          <a:endParaRPr lang="en-IN" dirty="0"/>
        </a:p>
      </dgm:t>
    </dgm:pt>
    <dgm:pt modelId="{010ADE9D-2821-4920-90CA-95625F51A8E3}" type="parTrans" cxnId="{F4EA83A4-46EE-4FD8-A751-3331EB22CFEA}">
      <dgm:prSet/>
      <dgm:spPr/>
      <dgm:t>
        <a:bodyPr/>
        <a:lstStyle/>
        <a:p>
          <a:endParaRPr lang="en-IN"/>
        </a:p>
      </dgm:t>
    </dgm:pt>
    <dgm:pt modelId="{56218BBC-586C-4B60-98B6-6005DD46754C}" type="sibTrans" cxnId="{F4EA83A4-46EE-4FD8-A751-3331EB22CFEA}">
      <dgm:prSet/>
      <dgm:spPr/>
      <dgm:t>
        <a:bodyPr/>
        <a:lstStyle/>
        <a:p>
          <a:endParaRPr lang="en-IN"/>
        </a:p>
      </dgm:t>
    </dgm:pt>
    <dgm:pt modelId="{4A91159B-36A5-49E3-9971-95C3E091A1AA}">
      <dgm:prSet phldrT="[Text]"/>
      <dgm:spPr/>
      <dgm:t>
        <a:bodyPr/>
        <a:lstStyle/>
        <a:p>
          <a:r>
            <a:rPr lang="en-US" dirty="0" smtClean="0"/>
            <a:t>Run to Failure (RTF)</a:t>
          </a:r>
          <a:endParaRPr lang="en-IN" dirty="0"/>
        </a:p>
      </dgm:t>
    </dgm:pt>
    <dgm:pt modelId="{F6E3E6FD-7DE8-44BE-9041-7D720EE766D8}" type="parTrans" cxnId="{F3AB62D5-E40E-4253-B82E-DDD4FA46B18D}">
      <dgm:prSet/>
      <dgm:spPr/>
      <dgm:t>
        <a:bodyPr/>
        <a:lstStyle/>
        <a:p>
          <a:endParaRPr lang="en-IN"/>
        </a:p>
      </dgm:t>
    </dgm:pt>
    <dgm:pt modelId="{9949B9D8-2315-4DFB-B5D3-B96DD3BA3710}" type="sibTrans" cxnId="{F3AB62D5-E40E-4253-B82E-DDD4FA46B18D}">
      <dgm:prSet/>
      <dgm:spPr/>
      <dgm:t>
        <a:bodyPr/>
        <a:lstStyle/>
        <a:p>
          <a:endParaRPr lang="en-IN"/>
        </a:p>
      </dgm:t>
    </dgm:pt>
    <dgm:pt modelId="{7EA617CB-C031-4D64-9DEF-28E5B7D83C2F}">
      <dgm:prSet/>
      <dgm:spPr/>
      <dgm:t>
        <a:bodyPr/>
        <a:lstStyle/>
        <a:p>
          <a:r>
            <a:rPr lang="en-US" dirty="0" smtClean="0"/>
            <a:t>Condition based Maintenance</a:t>
          </a:r>
        </a:p>
        <a:p>
          <a:r>
            <a:rPr lang="en-US" dirty="0" smtClean="0"/>
            <a:t>(CBM)</a:t>
          </a:r>
          <a:endParaRPr lang="en-IN" dirty="0"/>
        </a:p>
      </dgm:t>
    </dgm:pt>
    <dgm:pt modelId="{E737355F-C6C8-4713-8110-DF900D97A005}" type="parTrans" cxnId="{7CCA925A-D83F-404F-9221-84F8050492CB}">
      <dgm:prSet/>
      <dgm:spPr/>
      <dgm:t>
        <a:bodyPr/>
        <a:lstStyle/>
        <a:p>
          <a:endParaRPr lang="en-IN"/>
        </a:p>
      </dgm:t>
    </dgm:pt>
    <dgm:pt modelId="{9813A368-C929-4D72-A59A-48AD49897D70}" type="sibTrans" cxnId="{7CCA925A-D83F-404F-9221-84F8050492CB}">
      <dgm:prSet/>
      <dgm:spPr/>
      <dgm:t>
        <a:bodyPr/>
        <a:lstStyle/>
        <a:p>
          <a:endParaRPr lang="en-IN"/>
        </a:p>
      </dgm:t>
    </dgm:pt>
    <dgm:pt modelId="{32133037-2FA2-4DFC-A0CA-18F3C9AF5B58}">
      <dgm:prSet/>
      <dgm:spPr/>
      <dgm:t>
        <a:bodyPr/>
        <a:lstStyle/>
        <a:p>
          <a:r>
            <a:rPr lang="en-US" dirty="0" smtClean="0"/>
            <a:t>Predictive Maintenance (</a:t>
          </a:r>
          <a:r>
            <a:rPr lang="en-US" dirty="0" err="1" smtClean="0"/>
            <a:t>PdM</a:t>
          </a:r>
          <a:r>
            <a:rPr lang="en-US" dirty="0" smtClean="0"/>
            <a:t>)</a:t>
          </a:r>
          <a:endParaRPr lang="en-IN" dirty="0"/>
        </a:p>
      </dgm:t>
    </dgm:pt>
    <dgm:pt modelId="{60CCC20D-B783-40A4-844D-FC5D741C884B}" type="parTrans" cxnId="{21E154A5-6D4D-493E-BEAA-2204B9CAC73A}">
      <dgm:prSet/>
      <dgm:spPr/>
      <dgm:t>
        <a:bodyPr/>
        <a:lstStyle/>
        <a:p>
          <a:endParaRPr lang="en-IN"/>
        </a:p>
      </dgm:t>
    </dgm:pt>
    <dgm:pt modelId="{9D59009D-1E3A-4DF2-B517-41EFF9ABA9D3}" type="sibTrans" cxnId="{21E154A5-6D4D-493E-BEAA-2204B9CAC73A}">
      <dgm:prSet/>
      <dgm:spPr/>
      <dgm:t>
        <a:bodyPr/>
        <a:lstStyle/>
        <a:p>
          <a:endParaRPr lang="en-IN"/>
        </a:p>
      </dgm:t>
    </dgm:pt>
    <dgm:pt modelId="{F96B8C7C-3AD5-4DDF-9ED0-8BBE9182105B}">
      <dgm:prSet/>
      <dgm:spPr/>
      <dgm:t>
        <a:bodyPr/>
        <a:lstStyle/>
        <a:p>
          <a:r>
            <a:rPr lang="en-US" dirty="0" smtClean="0"/>
            <a:t>Real Time Monitoring </a:t>
          </a:r>
        </a:p>
        <a:p>
          <a:r>
            <a:rPr lang="en-US" dirty="0" smtClean="0"/>
            <a:t>(RTM)</a:t>
          </a:r>
          <a:endParaRPr lang="en-IN" dirty="0"/>
        </a:p>
      </dgm:t>
    </dgm:pt>
    <dgm:pt modelId="{C9F62889-CB87-4267-81CC-6E607DBD7294}" type="parTrans" cxnId="{98FA2FEA-0DB5-498B-BDBA-4F1544777059}">
      <dgm:prSet/>
      <dgm:spPr/>
      <dgm:t>
        <a:bodyPr/>
        <a:lstStyle/>
        <a:p>
          <a:endParaRPr lang="en-IN"/>
        </a:p>
      </dgm:t>
    </dgm:pt>
    <dgm:pt modelId="{15ACA1AC-2B72-47A1-9422-3727F628D7AC}" type="sibTrans" cxnId="{98FA2FEA-0DB5-498B-BDBA-4F1544777059}">
      <dgm:prSet/>
      <dgm:spPr/>
      <dgm:t>
        <a:bodyPr/>
        <a:lstStyle/>
        <a:p>
          <a:endParaRPr lang="en-IN"/>
        </a:p>
      </dgm:t>
    </dgm:pt>
    <dgm:pt modelId="{B7AEDA3D-6B06-42E1-9075-6E1EF5BFFFC2}" type="pres">
      <dgm:prSet presAssocID="{1CF3B393-7130-4AF8-92B8-E2110338FF4C}" presName="hierChild1" presStyleCnt="0">
        <dgm:presLayoutVars>
          <dgm:chPref val="1"/>
          <dgm:dir/>
          <dgm:animOne val="branch"/>
          <dgm:animLvl val="lvl"/>
          <dgm:resizeHandles/>
        </dgm:presLayoutVars>
      </dgm:prSet>
      <dgm:spPr/>
      <dgm:t>
        <a:bodyPr/>
        <a:lstStyle/>
        <a:p>
          <a:endParaRPr lang="en-IN"/>
        </a:p>
      </dgm:t>
    </dgm:pt>
    <dgm:pt modelId="{420DDDF5-DDDF-4B7B-A1C2-B9B71AF8C96F}" type="pres">
      <dgm:prSet presAssocID="{78637B10-39AC-4B81-BE26-F7631F4F2C5B}" presName="hierRoot1" presStyleCnt="0"/>
      <dgm:spPr/>
      <dgm:t>
        <a:bodyPr/>
        <a:lstStyle/>
        <a:p>
          <a:endParaRPr lang="en-IN"/>
        </a:p>
      </dgm:t>
    </dgm:pt>
    <dgm:pt modelId="{72C2AFFE-A248-4666-923C-5B70F88F8A3C}" type="pres">
      <dgm:prSet presAssocID="{78637B10-39AC-4B81-BE26-F7631F4F2C5B}" presName="composite" presStyleCnt="0"/>
      <dgm:spPr/>
      <dgm:t>
        <a:bodyPr/>
        <a:lstStyle/>
        <a:p>
          <a:endParaRPr lang="en-IN"/>
        </a:p>
      </dgm:t>
    </dgm:pt>
    <dgm:pt modelId="{0DD12398-FB68-429A-A2A9-8E4C72052E7D}" type="pres">
      <dgm:prSet presAssocID="{78637B10-39AC-4B81-BE26-F7631F4F2C5B}" presName="background" presStyleLbl="node0" presStyleIdx="0" presStyleCnt="1"/>
      <dgm:spPr/>
      <dgm:t>
        <a:bodyPr/>
        <a:lstStyle/>
        <a:p>
          <a:endParaRPr lang="en-IN"/>
        </a:p>
      </dgm:t>
    </dgm:pt>
    <dgm:pt modelId="{2E0352B8-56CE-499C-90CE-CB7C11553B71}" type="pres">
      <dgm:prSet presAssocID="{78637B10-39AC-4B81-BE26-F7631F4F2C5B}" presName="text" presStyleLbl="fgAcc0" presStyleIdx="0" presStyleCnt="1">
        <dgm:presLayoutVars>
          <dgm:chPref val="3"/>
        </dgm:presLayoutVars>
      </dgm:prSet>
      <dgm:spPr/>
      <dgm:t>
        <a:bodyPr/>
        <a:lstStyle/>
        <a:p>
          <a:endParaRPr lang="en-IN"/>
        </a:p>
      </dgm:t>
    </dgm:pt>
    <dgm:pt modelId="{F9FF8D8D-6091-4A39-82D3-410BD4A16413}" type="pres">
      <dgm:prSet presAssocID="{78637B10-39AC-4B81-BE26-F7631F4F2C5B}" presName="hierChild2" presStyleCnt="0"/>
      <dgm:spPr/>
      <dgm:t>
        <a:bodyPr/>
        <a:lstStyle/>
        <a:p>
          <a:endParaRPr lang="en-IN"/>
        </a:p>
      </dgm:t>
    </dgm:pt>
    <dgm:pt modelId="{8E6EF40A-6698-48F2-8EEC-31787A92BC45}" type="pres">
      <dgm:prSet presAssocID="{010ADE9D-2821-4920-90CA-95625F51A8E3}" presName="Name10" presStyleLbl="parChTrans1D2" presStyleIdx="0" presStyleCnt="3"/>
      <dgm:spPr/>
      <dgm:t>
        <a:bodyPr/>
        <a:lstStyle/>
        <a:p>
          <a:endParaRPr lang="en-IN"/>
        </a:p>
      </dgm:t>
    </dgm:pt>
    <dgm:pt modelId="{AFF6AE53-3CB8-486F-8BE8-3146B28F0DCD}" type="pres">
      <dgm:prSet presAssocID="{E64E2E61-4F93-4AA5-97D5-77ABE044B86E}" presName="hierRoot2" presStyleCnt="0"/>
      <dgm:spPr/>
      <dgm:t>
        <a:bodyPr/>
        <a:lstStyle/>
        <a:p>
          <a:endParaRPr lang="en-IN"/>
        </a:p>
      </dgm:t>
    </dgm:pt>
    <dgm:pt modelId="{3AADFED1-A162-40EB-8DA2-624FC19D2E0A}" type="pres">
      <dgm:prSet presAssocID="{E64E2E61-4F93-4AA5-97D5-77ABE044B86E}" presName="composite2" presStyleCnt="0"/>
      <dgm:spPr/>
      <dgm:t>
        <a:bodyPr/>
        <a:lstStyle/>
        <a:p>
          <a:endParaRPr lang="en-IN"/>
        </a:p>
      </dgm:t>
    </dgm:pt>
    <dgm:pt modelId="{A1769C4D-11F8-49F5-A66A-DDCC255A1F89}" type="pres">
      <dgm:prSet presAssocID="{E64E2E61-4F93-4AA5-97D5-77ABE044B86E}" presName="background2" presStyleLbl="node2" presStyleIdx="0" presStyleCnt="3"/>
      <dgm:spPr/>
      <dgm:t>
        <a:bodyPr/>
        <a:lstStyle/>
        <a:p>
          <a:endParaRPr lang="en-IN"/>
        </a:p>
      </dgm:t>
    </dgm:pt>
    <dgm:pt modelId="{4BBB36FD-5C0B-497A-99C6-01FE7FEF905D}" type="pres">
      <dgm:prSet presAssocID="{E64E2E61-4F93-4AA5-97D5-77ABE044B86E}" presName="text2" presStyleLbl="fgAcc2" presStyleIdx="0" presStyleCnt="3">
        <dgm:presLayoutVars>
          <dgm:chPref val="3"/>
        </dgm:presLayoutVars>
      </dgm:prSet>
      <dgm:spPr/>
      <dgm:t>
        <a:bodyPr/>
        <a:lstStyle/>
        <a:p>
          <a:endParaRPr lang="en-IN"/>
        </a:p>
      </dgm:t>
    </dgm:pt>
    <dgm:pt modelId="{2D0E8D46-CCEA-40B8-BEFE-53177D3EE084}" type="pres">
      <dgm:prSet presAssocID="{E64E2E61-4F93-4AA5-97D5-77ABE044B86E}" presName="hierChild3" presStyleCnt="0"/>
      <dgm:spPr/>
      <dgm:t>
        <a:bodyPr/>
        <a:lstStyle/>
        <a:p>
          <a:endParaRPr lang="en-IN"/>
        </a:p>
      </dgm:t>
    </dgm:pt>
    <dgm:pt modelId="{F5B751C3-D8F4-486D-998A-21EABB54D614}" type="pres">
      <dgm:prSet presAssocID="{E737355F-C6C8-4713-8110-DF900D97A005}" presName="Name10" presStyleLbl="parChTrans1D2" presStyleIdx="1" presStyleCnt="3"/>
      <dgm:spPr/>
      <dgm:t>
        <a:bodyPr/>
        <a:lstStyle/>
        <a:p>
          <a:endParaRPr lang="en-IN"/>
        </a:p>
      </dgm:t>
    </dgm:pt>
    <dgm:pt modelId="{9A622870-63AB-450B-9346-B02263A6DC98}" type="pres">
      <dgm:prSet presAssocID="{7EA617CB-C031-4D64-9DEF-28E5B7D83C2F}" presName="hierRoot2" presStyleCnt="0"/>
      <dgm:spPr/>
      <dgm:t>
        <a:bodyPr/>
        <a:lstStyle/>
        <a:p>
          <a:endParaRPr lang="en-IN"/>
        </a:p>
      </dgm:t>
    </dgm:pt>
    <dgm:pt modelId="{73A520B0-1E16-41C5-8127-3F73B0804FFB}" type="pres">
      <dgm:prSet presAssocID="{7EA617CB-C031-4D64-9DEF-28E5B7D83C2F}" presName="composite2" presStyleCnt="0"/>
      <dgm:spPr/>
      <dgm:t>
        <a:bodyPr/>
        <a:lstStyle/>
        <a:p>
          <a:endParaRPr lang="en-IN"/>
        </a:p>
      </dgm:t>
    </dgm:pt>
    <dgm:pt modelId="{CD80EB20-A7EE-4B71-8373-603829619521}" type="pres">
      <dgm:prSet presAssocID="{7EA617CB-C031-4D64-9DEF-28E5B7D83C2F}" presName="background2" presStyleLbl="node2" presStyleIdx="1" presStyleCnt="3"/>
      <dgm:spPr/>
      <dgm:t>
        <a:bodyPr/>
        <a:lstStyle/>
        <a:p>
          <a:endParaRPr lang="en-IN"/>
        </a:p>
      </dgm:t>
    </dgm:pt>
    <dgm:pt modelId="{1674E069-2EE0-4349-B4EA-81265FDBECAD}" type="pres">
      <dgm:prSet presAssocID="{7EA617CB-C031-4D64-9DEF-28E5B7D83C2F}" presName="text2" presStyleLbl="fgAcc2" presStyleIdx="1" presStyleCnt="3">
        <dgm:presLayoutVars>
          <dgm:chPref val="3"/>
        </dgm:presLayoutVars>
      </dgm:prSet>
      <dgm:spPr/>
      <dgm:t>
        <a:bodyPr/>
        <a:lstStyle/>
        <a:p>
          <a:endParaRPr lang="en-IN"/>
        </a:p>
      </dgm:t>
    </dgm:pt>
    <dgm:pt modelId="{AB3EACAB-FCBE-40EC-A19F-3653EAD56063}" type="pres">
      <dgm:prSet presAssocID="{7EA617CB-C031-4D64-9DEF-28E5B7D83C2F}" presName="hierChild3" presStyleCnt="0"/>
      <dgm:spPr/>
      <dgm:t>
        <a:bodyPr/>
        <a:lstStyle/>
        <a:p>
          <a:endParaRPr lang="en-IN"/>
        </a:p>
      </dgm:t>
    </dgm:pt>
    <dgm:pt modelId="{5BE43A49-89B9-445E-8F8C-8A2DB12D659A}" type="pres">
      <dgm:prSet presAssocID="{60CCC20D-B783-40A4-844D-FC5D741C884B}" presName="Name17" presStyleLbl="parChTrans1D3" presStyleIdx="0" presStyleCnt="2"/>
      <dgm:spPr/>
      <dgm:t>
        <a:bodyPr/>
        <a:lstStyle/>
        <a:p>
          <a:endParaRPr lang="en-IN"/>
        </a:p>
      </dgm:t>
    </dgm:pt>
    <dgm:pt modelId="{B1F171EA-26C1-4FDC-901C-7BD3C6B6FA9C}" type="pres">
      <dgm:prSet presAssocID="{32133037-2FA2-4DFC-A0CA-18F3C9AF5B58}" presName="hierRoot3" presStyleCnt="0"/>
      <dgm:spPr/>
      <dgm:t>
        <a:bodyPr/>
        <a:lstStyle/>
        <a:p>
          <a:endParaRPr lang="en-IN"/>
        </a:p>
      </dgm:t>
    </dgm:pt>
    <dgm:pt modelId="{23C9C54E-BD5F-4335-A686-975F8253D013}" type="pres">
      <dgm:prSet presAssocID="{32133037-2FA2-4DFC-A0CA-18F3C9AF5B58}" presName="composite3" presStyleCnt="0"/>
      <dgm:spPr/>
      <dgm:t>
        <a:bodyPr/>
        <a:lstStyle/>
        <a:p>
          <a:endParaRPr lang="en-IN"/>
        </a:p>
      </dgm:t>
    </dgm:pt>
    <dgm:pt modelId="{630FA06A-20F3-4F31-8FB1-396785DDA2D3}" type="pres">
      <dgm:prSet presAssocID="{32133037-2FA2-4DFC-A0CA-18F3C9AF5B58}" presName="background3" presStyleLbl="node3" presStyleIdx="0" presStyleCnt="2"/>
      <dgm:spPr/>
      <dgm:t>
        <a:bodyPr/>
        <a:lstStyle/>
        <a:p>
          <a:endParaRPr lang="en-IN"/>
        </a:p>
      </dgm:t>
    </dgm:pt>
    <dgm:pt modelId="{5326C845-043F-492B-8D9D-396CC2C655C6}" type="pres">
      <dgm:prSet presAssocID="{32133037-2FA2-4DFC-A0CA-18F3C9AF5B58}" presName="text3" presStyleLbl="fgAcc3" presStyleIdx="0" presStyleCnt="2">
        <dgm:presLayoutVars>
          <dgm:chPref val="3"/>
        </dgm:presLayoutVars>
      </dgm:prSet>
      <dgm:spPr/>
      <dgm:t>
        <a:bodyPr/>
        <a:lstStyle/>
        <a:p>
          <a:endParaRPr lang="en-IN"/>
        </a:p>
      </dgm:t>
    </dgm:pt>
    <dgm:pt modelId="{069E2ECF-C4F4-4A92-9390-69CFDF9167C6}" type="pres">
      <dgm:prSet presAssocID="{32133037-2FA2-4DFC-A0CA-18F3C9AF5B58}" presName="hierChild4" presStyleCnt="0"/>
      <dgm:spPr/>
      <dgm:t>
        <a:bodyPr/>
        <a:lstStyle/>
        <a:p>
          <a:endParaRPr lang="en-IN"/>
        </a:p>
      </dgm:t>
    </dgm:pt>
    <dgm:pt modelId="{71F46D22-1AC6-491B-98D6-D21B477037A7}" type="pres">
      <dgm:prSet presAssocID="{C9F62889-CB87-4267-81CC-6E607DBD7294}" presName="Name17" presStyleLbl="parChTrans1D3" presStyleIdx="1" presStyleCnt="2"/>
      <dgm:spPr/>
      <dgm:t>
        <a:bodyPr/>
        <a:lstStyle/>
        <a:p>
          <a:endParaRPr lang="en-IN"/>
        </a:p>
      </dgm:t>
    </dgm:pt>
    <dgm:pt modelId="{01F07A2A-79B2-473A-BC1E-A9755A1DBAC9}" type="pres">
      <dgm:prSet presAssocID="{F96B8C7C-3AD5-4DDF-9ED0-8BBE9182105B}" presName="hierRoot3" presStyleCnt="0"/>
      <dgm:spPr/>
      <dgm:t>
        <a:bodyPr/>
        <a:lstStyle/>
        <a:p>
          <a:endParaRPr lang="en-IN"/>
        </a:p>
      </dgm:t>
    </dgm:pt>
    <dgm:pt modelId="{F914FBDC-A6D8-4EC1-8351-18438031E94B}" type="pres">
      <dgm:prSet presAssocID="{F96B8C7C-3AD5-4DDF-9ED0-8BBE9182105B}" presName="composite3" presStyleCnt="0"/>
      <dgm:spPr/>
      <dgm:t>
        <a:bodyPr/>
        <a:lstStyle/>
        <a:p>
          <a:endParaRPr lang="en-IN"/>
        </a:p>
      </dgm:t>
    </dgm:pt>
    <dgm:pt modelId="{2CDDD3F6-FF2D-4DC7-90FF-EBA033F11823}" type="pres">
      <dgm:prSet presAssocID="{F96B8C7C-3AD5-4DDF-9ED0-8BBE9182105B}" presName="background3" presStyleLbl="node3" presStyleIdx="1" presStyleCnt="2"/>
      <dgm:spPr/>
      <dgm:t>
        <a:bodyPr/>
        <a:lstStyle/>
        <a:p>
          <a:endParaRPr lang="en-IN"/>
        </a:p>
      </dgm:t>
    </dgm:pt>
    <dgm:pt modelId="{00FEBA4C-062C-44B4-B2FF-0B61DBF1094F}" type="pres">
      <dgm:prSet presAssocID="{F96B8C7C-3AD5-4DDF-9ED0-8BBE9182105B}" presName="text3" presStyleLbl="fgAcc3" presStyleIdx="1" presStyleCnt="2">
        <dgm:presLayoutVars>
          <dgm:chPref val="3"/>
        </dgm:presLayoutVars>
      </dgm:prSet>
      <dgm:spPr/>
      <dgm:t>
        <a:bodyPr/>
        <a:lstStyle/>
        <a:p>
          <a:endParaRPr lang="en-IN"/>
        </a:p>
      </dgm:t>
    </dgm:pt>
    <dgm:pt modelId="{4BA52087-E0E7-4CA6-9E06-0A4B4A243256}" type="pres">
      <dgm:prSet presAssocID="{F96B8C7C-3AD5-4DDF-9ED0-8BBE9182105B}" presName="hierChild4" presStyleCnt="0"/>
      <dgm:spPr/>
      <dgm:t>
        <a:bodyPr/>
        <a:lstStyle/>
        <a:p>
          <a:endParaRPr lang="en-IN"/>
        </a:p>
      </dgm:t>
    </dgm:pt>
    <dgm:pt modelId="{5EF222AA-10F4-4926-AE12-67637D720829}" type="pres">
      <dgm:prSet presAssocID="{F6E3E6FD-7DE8-44BE-9041-7D720EE766D8}" presName="Name10" presStyleLbl="parChTrans1D2" presStyleIdx="2" presStyleCnt="3"/>
      <dgm:spPr/>
      <dgm:t>
        <a:bodyPr/>
        <a:lstStyle/>
        <a:p>
          <a:endParaRPr lang="en-IN"/>
        </a:p>
      </dgm:t>
    </dgm:pt>
    <dgm:pt modelId="{DAEEB6CD-216B-4547-9CF5-6DFC06A5A22D}" type="pres">
      <dgm:prSet presAssocID="{4A91159B-36A5-49E3-9971-95C3E091A1AA}" presName="hierRoot2" presStyleCnt="0"/>
      <dgm:spPr/>
      <dgm:t>
        <a:bodyPr/>
        <a:lstStyle/>
        <a:p>
          <a:endParaRPr lang="en-IN"/>
        </a:p>
      </dgm:t>
    </dgm:pt>
    <dgm:pt modelId="{842852EB-6254-41B8-8D5D-4842E0A8A863}" type="pres">
      <dgm:prSet presAssocID="{4A91159B-36A5-49E3-9971-95C3E091A1AA}" presName="composite2" presStyleCnt="0"/>
      <dgm:spPr/>
      <dgm:t>
        <a:bodyPr/>
        <a:lstStyle/>
        <a:p>
          <a:endParaRPr lang="en-IN"/>
        </a:p>
      </dgm:t>
    </dgm:pt>
    <dgm:pt modelId="{351F8FCB-4119-4D2A-BF6C-85086F091575}" type="pres">
      <dgm:prSet presAssocID="{4A91159B-36A5-49E3-9971-95C3E091A1AA}" presName="background2" presStyleLbl="node2" presStyleIdx="2" presStyleCnt="3"/>
      <dgm:spPr/>
      <dgm:t>
        <a:bodyPr/>
        <a:lstStyle/>
        <a:p>
          <a:endParaRPr lang="en-IN"/>
        </a:p>
      </dgm:t>
    </dgm:pt>
    <dgm:pt modelId="{EFB058A3-7B2A-4329-B022-F687965C8EF5}" type="pres">
      <dgm:prSet presAssocID="{4A91159B-36A5-49E3-9971-95C3E091A1AA}" presName="text2" presStyleLbl="fgAcc2" presStyleIdx="2" presStyleCnt="3">
        <dgm:presLayoutVars>
          <dgm:chPref val="3"/>
        </dgm:presLayoutVars>
      </dgm:prSet>
      <dgm:spPr/>
      <dgm:t>
        <a:bodyPr/>
        <a:lstStyle/>
        <a:p>
          <a:endParaRPr lang="en-IN"/>
        </a:p>
      </dgm:t>
    </dgm:pt>
    <dgm:pt modelId="{1AE0A526-F995-4D5C-9A2B-4871E318B3C1}" type="pres">
      <dgm:prSet presAssocID="{4A91159B-36A5-49E3-9971-95C3E091A1AA}" presName="hierChild3" presStyleCnt="0"/>
      <dgm:spPr/>
      <dgm:t>
        <a:bodyPr/>
        <a:lstStyle/>
        <a:p>
          <a:endParaRPr lang="en-IN"/>
        </a:p>
      </dgm:t>
    </dgm:pt>
  </dgm:ptLst>
  <dgm:cxnLst>
    <dgm:cxn modelId="{7CCA925A-D83F-404F-9221-84F8050492CB}" srcId="{78637B10-39AC-4B81-BE26-F7631F4F2C5B}" destId="{7EA617CB-C031-4D64-9DEF-28E5B7D83C2F}" srcOrd="1" destOrd="0" parTransId="{E737355F-C6C8-4713-8110-DF900D97A005}" sibTransId="{9813A368-C929-4D72-A59A-48AD49897D70}"/>
    <dgm:cxn modelId="{2A330317-EED6-4C91-BD4F-F588B0932E34}" type="presOf" srcId="{010ADE9D-2821-4920-90CA-95625F51A8E3}" destId="{8E6EF40A-6698-48F2-8EEC-31787A92BC45}" srcOrd="0" destOrd="0" presId="urn:microsoft.com/office/officeart/2005/8/layout/hierarchy1"/>
    <dgm:cxn modelId="{732FCAA2-A1AB-4AB4-895E-87654A4AF505}" type="presOf" srcId="{E737355F-C6C8-4713-8110-DF900D97A005}" destId="{F5B751C3-D8F4-486D-998A-21EABB54D614}" srcOrd="0" destOrd="0" presId="urn:microsoft.com/office/officeart/2005/8/layout/hierarchy1"/>
    <dgm:cxn modelId="{D20CE90E-FBD7-42E8-80D5-18585D49C417}" type="presOf" srcId="{E64E2E61-4F93-4AA5-97D5-77ABE044B86E}" destId="{4BBB36FD-5C0B-497A-99C6-01FE7FEF905D}" srcOrd="0" destOrd="0" presId="urn:microsoft.com/office/officeart/2005/8/layout/hierarchy1"/>
    <dgm:cxn modelId="{EDD3DD83-E9FB-4325-A7BA-73DDE49A8B8E}" type="presOf" srcId="{1CF3B393-7130-4AF8-92B8-E2110338FF4C}" destId="{B7AEDA3D-6B06-42E1-9075-6E1EF5BFFFC2}" srcOrd="0" destOrd="0" presId="urn:microsoft.com/office/officeart/2005/8/layout/hierarchy1"/>
    <dgm:cxn modelId="{9A68173C-962C-40E3-A5FD-D1C015E5F324}" type="presOf" srcId="{C9F62889-CB87-4267-81CC-6E607DBD7294}" destId="{71F46D22-1AC6-491B-98D6-D21B477037A7}" srcOrd="0" destOrd="0" presId="urn:microsoft.com/office/officeart/2005/8/layout/hierarchy1"/>
    <dgm:cxn modelId="{21E154A5-6D4D-493E-BEAA-2204B9CAC73A}" srcId="{7EA617CB-C031-4D64-9DEF-28E5B7D83C2F}" destId="{32133037-2FA2-4DFC-A0CA-18F3C9AF5B58}" srcOrd="0" destOrd="0" parTransId="{60CCC20D-B783-40A4-844D-FC5D741C884B}" sibTransId="{9D59009D-1E3A-4DF2-B517-41EFF9ABA9D3}"/>
    <dgm:cxn modelId="{931E2D90-EBC1-4FBC-A590-15901405B3CD}" srcId="{1CF3B393-7130-4AF8-92B8-E2110338FF4C}" destId="{78637B10-39AC-4B81-BE26-F7631F4F2C5B}" srcOrd="0" destOrd="0" parTransId="{2060E303-604A-4004-AD46-D6D7061FAFBF}" sibTransId="{40646BDC-5DFB-4255-BBB6-41EED992BA16}"/>
    <dgm:cxn modelId="{F3AB62D5-E40E-4253-B82E-DDD4FA46B18D}" srcId="{78637B10-39AC-4B81-BE26-F7631F4F2C5B}" destId="{4A91159B-36A5-49E3-9971-95C3E091A1AA}" srcOrd="2" destOrd="0" parTransId="{F6E3E6FD-7DE8-44BE-9041-7D720EE766D8}" sibTransId="{9949B9D8-2315-4DFB-B5D3-B96DD3BA3710}"/>
    <dgm:cxn modelId="{C678A468-3075-4A7D-8EEA-37FDA0232276}" type="presOf" srcId="{78637B10-39AC-4B81-BE26-F7631F4F2C5B}" destId="{2E0352B8-56CE-499C-90CE-CB7C11553B71}" srcOrd="0" destOrd="0" presId="urn:microsoft.com/office/officeart/2005/8/layout/hierarchy1"/>
    <dgm:cxn modelId="{E8A97077-F054-42CD-87D6-B830B4A29946}" type="presOf" srcId="{60CCC20D-B783-40A4-844D-FC5D741C884B}" destId="{5BE43A49-89B9-445E-8F8C-8A2DB12D659A}" srcOrd="0" destOrd="0" presId="urn:microsoft.com/office/officeart/2005/8/layout/hierarchy1"/>
    <dgm:cxn modelId="{F4EA83A4-46EE-4FD8-A751-3331EB22CFEA}" srcId="{78637B10-39AC-4B81-BE26-F7631F4F2C5B}" destId="{E64E2E61-4F93-4AA5-97D5-77ABE044B86E}" srcOrd="0" destOrd="0" parTransId="{010ADE9D-2821-4920-90CA-95625F51A8E3}" sibTransId="{56218BBC-586C-4B60-98B6-6005DD46754C}"/>
    <dgm:cxn modelId="{A7C9040E-91F3-4B68-AC30-BDB733E3A99A}" type="presOf" srcId="{F96B8C7C-3AD5-4DDF-9ED0-8BBE9182105B}" destId="{00FEBA4C-062C-44B4-B2FF-0B61DBF1094F}" srcOrd="0" destOrd="0" presId="urn:microsoft.com/office/officeart/2005/8/layout/hierarchy1"/>
    <dgm:cxn modelId="{BA08E035-EB81-4062-AB8F-4637098ECCF9}" type="presOf" srcId="{4A91159B-36A5-49E3-9971-95C3E091A1AA}" destId="{EFB058A3-7B2A-4329-B022-F687965C8EF5}" srcOrd="0" destOrd="0" presId="urn:microsoft.com/office/officeart/2005/8/layout/hierarchy1"/>
    <dgm:cxn modelId="{0CE0852E-07F0-4A9F-99DC-CEB47E3944F5}" type="presOf" srcId="{F6E3E6FD-7DE8-44BE-9041-7D720EE766D8}" destId="{5EF222AA-10F4-4926-AE12-67637D720829}" srcOrd="0" destOrd="0" presId="urn:microsoft.com/office/officeart/2005/8/layout/hierarchy1"/>
    <dgm:cxn modelId="{5ED22E24-A38A-4D2A-BD61-8F1A44A8B7DC}" type="presOf" srcId="{7EA617CB-C031-4D64-9DEF-28E5B7D83C2F}" destId="{1674E069-2EE0-4349-B4EA-81265FDBECAD}" srcOrd="0" destOrd="0" presId="urn:microsoft.com/office/officeart/2005/8/layout/hierarchy1"/>
    <dgm:cxn modelId="{F989D454-7739-4101-B9E0-2B3E4DA1AF02}" type="presOf" srcId="{32133037-2FA2-4DFC-A0CA-18F3C9AF5B58}" destId="{5326C845-043F-492B-8D9D-396CC2C655C6}" srcOrd="0" destOrd="0" presId="urn:microsoft.com/office/officeart/2005/8/layout/hierarchy1"/>
    <dgm:cxn modelId="{98FA2FEA-0DB5-498B-BDBA-4F1544777059}" srcId="{7EA617CB-C031-4D64-9DEF-28E5B7D83C2F}" destId="{F96B8C7C-3AD5-4DDF-9ED0-8BBE9182105B}" srcOrd="1" destOrd="0" parTransId="{C9F62889-CB87-4267-81CC-6E607DBD7294}" sibTransId="{15ACA1AC-2B72-47A1-9422-3727F628D7AC}"/>
    <dgm:cxn modelId="{D731DC71-762E-4F7B-AD29-298E8AD8D52D}" type="presParOf" srcId="{B7AEDA3D-6B06-42E1-9075-6E1EF5BFFFC2}" destId="{420DDDF5-DDDF-4B7B-A1C2-B9B71AF8C96F}" srcOrd="0" destOrd="0" presId="urn:microsoft.com/office/officeart/2005/8/layout/hierarchy1"/>
    <dgm:cxn modelId="{21EBE06E-9110-45D0-A166-AFF334C887E7}" type="presParOf" srcId="{420DDDF5-DDDF-4B7B-A1C2-B9B71AF8C96F}" destId="{72C2AFFE-A248-4666-923C-5B70F88F8A3C}" srcOrd="0" destOrd="0" presId="urn:microsoft.com/office/officeart/2005/8/layout/hierarchy1"/>
    <dgm:cxn modelId="{04ACA387-D74A-4488-8C5F-182F4EB95F90}" type="presParOf" srcId="{72C2AFFE-A248-4666-923C-5B70F88F8A3C}" destId="{0DD12398-FB68-429A-A2A9-8E4C72052E7D}" srcOrd="0" destOrd="0" presId="urn:microsoft.com/office/officeart/2005/8/layout/hierarchy1"/>
    <dgm:cxn modelId="{1A60838E-F7F7-4935-8F6C-860DFDDFF13A}" type="presParOf" srcId="{72C2AFFE-A248-4666-923C-5B70F88F8A3C}" destId="{2E0352B8-56CE-499C-90CE-CB7C11553B71}" srcOrd="1" destOrd="0" presId="urn:microsoft.com/office/officeart/2005/8/layout/hierarchy1"/>
    <dgm:cxn modelId="{77EC4C76-0B7D-4B77-9AAC-920592597F36}" type="presParOf" srcId="{420DDDF5-DDDF-4B7B-A1C2-B9B71AF8C96F}" destId="{F9FF8D8D-6091-4A39-82D3-410BD4A16413}" srcOrd="1" destOrd="0" presId="urn:microsoft.com/office/officeart/2005/8/layout/hierarchy1"/>
    <dgm:cxn modelId="{EE21C5D4-64F6-4828-9174-3867C201A4A6}" type="presParOf" srcId="{F9FF8D8D-6091-4A39-82D3-410BD4A16413}" destId="{8E6EF40A-6698-48F2-8EEC-31787A92BC45}" srcOrd="0" destOrd="0" presId="urn:microsoft.com/office/officeart/2005/8/layout/hierarchy1"/>
    <dgm:cxn modelId="{ED774D89-2160-4647-97D3-8A666BCD517F}" type="presParOf" srcId="{F9FF8D8D-6091-4A39-82D3-410BD4A16413}" destId="{AFF6AE53-3CB8-486F-8BE8-3146B28F0DCD}" srcOrd="1" destOrd="0" presId="urn:microsoft.com/office/officeart/2005/8/layout/hierarchy1"/>
    <dgm:cxn modelId="{2A6A088C-61E5-4ABE-A3B4-8638712ECEAD}" type="presParOf" srcId="{AFF6AE53-3CB8-486F-8BE8-3146B28F0DCD}" destId="{3AADFED1-A162-40EB-8DA2-624FC19D2E0A}" srcOrd="0" destOrd="0" presId="urn:microsoft.com/office/officeart/2005/8/layout/hierarchy1"/>
    <dgm:cxn modelId="{28CE8D8E-68DA-4B5A-BE14-530251F67520}" type="presParOf" srcId="{3AADFED1-A162-40EB-8DA2-624FC19D2E0A}" destId="{A1769C4D-11F8-49F5-A66A-DDCC255A1F89}" srcOrd="0" destOrd="0" presId="urn:microsoft.com/office/officeart/2005/8/layout/hierarchy1"/>
    <dgm:cxn modelId="{2CDA2BA7-BDD3-4886-BAE9-F571798CADFA}" type="presParOf" srcId="{3AADFED1-A162-40EB-8DA2-624FC19D2E0A}" destId="{4BBB36FD-5C0B-497A-99C6-01FE7FEF905D}" srcOrd="1" destOrd="0" presId="urn:microsoft.com/office/officeart/2005/8/layout/hierarchy1"/>
    <dgm:cxn modelId="{758AE927-9485-400F-ADED-D8EB35C9D77D}" type="presParOf" srcId="{AFF6AE53-3CB8-486F-8BE8-3146B28F0DCD}" destId="{2D0E8D46-CCEA-40B8-BEFE-53177D3EE084}" srcOrd="1" destOrd="0" presId="urn:microsoft.com/office/officeart/2005/8/layout/hierarchy1"/>
    <dgm:cxn modelId="{D62E9509-9A50-4882-96AE-CCE653E33F69}" type="presParOf" srcId="{F9FF8D8D-6091-4A39-82D3-410BD4A16413}" destId="{F5B751C3-D8F4-486D-998A-21EABB54D614}" srcOrd="2" destOrd="0" presId="urn:microsoft.com/office/officeart/2005/8/layout/hierarchy1"/>
    <dgm:cxn modelId="{C0351EF5-4B9C-4AE3-9449-040B77B303EF}" type="presParOf" srcId="{F9FF8D8D-6091-4A39-82D3-410BD4A16413}" destId="{9A622870-63AB-450B-9346-B02263A6DC98}" srcOrd="3" destOrd="0" presId="urn:microsoft.com/office/officeart/2005/8/layout/hierarchy1"/>
    <dgm:cxn modelId="{9EAC713C-A514-4098-856B-33F12E0CB842}" type="presParOf" srcId="{9A622870-63AB-450B-9346-B02263A6DC98}" destId="{73A520B0-1E16-41C5-8127-3F73B0804FFB}" srcOrd="0" destOrd="0" presId="urn:microsoft.com/office/officeart/2005/8/layout/hierarchy1"/>
    <dgm:cxn modelId="{0C23EC19-2F77-42F7-9AFE-E572B628AA09}" type="presParOf" srcId="{73A520B0-1E16-41C5-8127-3F73B0804FFB}" destId="{CD80EB20-A7EE-4B71-8373-603829619521}" srcOrd="0" destOrd="0" presId="urn:microsoft.com/office/officeart/2005/8/layout/hierarchy1"/>
    <dgm:cxn modelId="{A58B1E83-61BD-433B-8F9B-252860349B46}" type="presParOf" srcId="{73A520B0-1E16-41C5-8127-3F73B0804FFB}" destId="{1674E069-2EE0-4349-B4EA-81265FDBECAD}" srcOrd="1" destOrd="0" presId="urn:microsoft.com/office/officeart/2005/8/layout/hierarchy1"/>
    <dgm:cxn modelId="{AD251453-BA74-467B-9579-A3D7307C4711}" type="presParOf" srcId="{9A622870-63AB-450B-9346-B02263A6DC98}" destId="{AB3EACAB-FCBE-40EC-A19F-3653EAD56063}" srcOrd="1" destOrd="0" presId="urn:microsoft.com/office/officeart/2005/8/layout/hierarchy1"/>
    <dgm:cxn modelId="{626595CD-0DFB-4DEE-8CEE-8B6253F15063}" type="presParOf" srcId="{AB3EACAB-FCBE-40EC-A19F-3653EAD56063}" destId="{5BE43A49-89B9-445E-8F8C-8A2DB12D659A}" srcOrd="0" destOrd="0" presId="urn:microsoft.com/office/officeart/2005/8/layout/hierarchy1"/>
    <dgm:cxn modelId="{107164DC-6582-4680-93C3-92FFFD97D821}" type="presParOf" srcId="{AB3EACAB-FCBE-40EC-A19F-3653EAD56063}" destId="{B1F171EA-26C1-4FDC-901C-7BD3C6B6FA9C}" srcOrd="1" destOrd="0" presId="urn:microsoft.com/office/officeart/2005/8/layout/hierarchy1"/>
    <dgm:cxn modelId="{474E9D88-F1A9-49C9-9B30-F618C14FEBF4}" type="presParOf" srcId="{B1F171EA-26C1-4FDC-901C-7BD3C6B6FA9C}" destId="{23C9C54E-BD5F-4335-A686-975F8253D013}" srcOrd="0" destOrd="0" presId="urn:microsoft.com/office/officeart/2005/8/layout/hierarchy1"/>
    <dgm:cxn modelId="{055B6602-48C5-4EF8-87BD-3F5C2716B090}" type="presParOf" srcId="{23C9C54E-BD5F-4335-A686-975F8253D013}" destId="{630FA06A-20F3-4F31-8FB1-396785DDA2D3}" srcOrd="0" destOrd="0" presId="urn:microsoft.com/office/officeart/2005/8/layout/hierarchy1"/>
    <dgm:cxn modelId="{14F71DD2-012E-4BC7-BA32-B41E6FAD9D1D}" type="presParOf" srcId="{23C9C54E-BD5F-4335-A686-975F8253D013}" destId="{5326C845-043F-492B-8D9D-396CC2C655C6}" srcOrd="1" destOrd="0" presId="urn:microsoft.com/office/officeart/2005/8/layout/hierarchy1"/>
    <dgm:cxn modelId="{3F541580-EFA2-4876-B8E4-5EBC5BCAB1E5}" type="presParOf" srcId="{B1F171EA-26C1-4FDC-901C-7BD3C6B6FA9C}" destId="{069E2ECF-C4F4-4A92-9390-69CFDF9167C6}" srcOrd="1" destOrd="0" presId="urn:microsoft.com/office/officeart/2005/8/layout/hierarchy1"/>
    <dgm:cxn modelId="{40018B4D-7695-47F4-9DAC-78ADA239D55D}" type="presParOf" srcId="{AB3EACAB-FCBE-40EC-A19F-3653EAD56063}" destId="{71F46D22-1AC6-491B-98D6-D21B477037A7}" srcOrd="2" destOrd="0" presId="urn:microsoft.com/office/officeart/2005/8/layout/hierarchy1"/>
    <dgm:cxn modelId="{AEC07D02-54E2-4981-AC9C-9CF88BD06837}" type="presParOf" srcId="{AB3EACAB-FCBE-40EC-A19F-3653EAD56063}" destId="{01F07A2A-79B2-473A-BC1E-A9755A1DBAC9}" srcOrd="3" destOrd="0" presId="urn:microsoft.com/office/officeart/2005/8/layout/hierarchy1"/>
    <dgm:cxn modelId="{877AEA63-37FC-4068-ACC8-4E47D43806ED}" type="presParOf" srcId="{01F07A2A-79B2-473A-BC1E-A9755A1DBAC9}" destId="{F914FBDC-A6D8-4EC1-8351-18438031E94B}" srcOrd="0" destOrd="0" presId="urn:microsoft.com/office/officeart/2005/8/layout/hierarchy1"/>
    <dgm:cxn modelId="{59139BFD-8237-453D-93C9-6F8F79F82C98}" type="presParOf" srcId="{F914FBDC-A6D8-4EC1-8351-18438031E94B}" destId="{2CDDD3F6-FF2D-4DC7-90FF-EBA033F11823}" srcOrd="0" destOrd="0" presId="urn:microsoft.com/office/officeart/2005/8/layout/hierarchy1"/>
    <dgm:cxn modelId="{3DF80EF1-2B5D-47B1-AF2A-85E2B81CCF8A}" type="presParOf" srcId="{F914FBDC-A6D8-4EC1-8351-18438031E94B}" destId="{00FEBA4C-062C-44B4-B2FF-0B61DBF1094F}" srcOrd="1" destOrd="0" presId="urn:microsoft.com/office/officeart/2005/8/layout/hierarchy1"/>
    <dgm:cxn modelId="{74A09BAE-FD6E-4DB0-A433-84795EE40C08}" type="presParOf" srcId="{01F07A2A-79B2-473A-BC1E-A9755A1DBAC9}" destId="{4BA52087-E0E7-4CA6-9E06-0A4B4A243256}" srcOrd="1" destOrd="0" presId="urn:microsoft.com/office/officeart/2005/8/layout/hierarchy1"/>
    <dgm:cxn modelId="{F3261B5E-9CF3-4590-B58E-F2C6BB43A5A1}" type="presParOf" srcId="{F9FF8D8D-6091-4A39-82D3-410BD4A16413}" destId="{5EF222AA-10F4-4926-AE12-67637D720829}" srcOrd="4" destOrd="0" presId="urn:microsoft.com/office/officeart/2005/8/layout/hierarchy1"/>
    <dgm:cxn modelId="{D0EF0B00-637F-4968-8201-0526781593EB}" type="presParOf" srcId="{F9FF8D8D-6091-4A39-82D3-410BD4A16413}" destId="{DAEEB6CD-216B-4547-9CF5-6DFC06A5A22D}" srcOrd="5" destOrd="0" presId="urn:microsoft.com/office/officeart/2005/8/layout/hierarchy1"/>
    <dgm:cxn modelId="{06B5DCD7-0E3A-460C-A622-03CF5F8EFFFA}" type="presParOf" srcId="{DAEEB6CD-216B-4547-9CF5-6DFC06A5A22D}" destId="{842852EB-6254-41B8-8D5D-4842E0A8A863}" srcOrd="0" destOrd="0" presId="urn:microsoft.com/office/officeart/2005/8/layout/hierarchy1"/>
    <dgm:cxn modelId="{8BD85785-5310-4326-8AE7-797761DE8050}" type="presParOf" srcId="{842852EB-6254-41B8-8D5D-4842E0A8A863}" destId="{351F8FCB-4119-4D2A-BF6C-85086F091575}" srcOrd="0" destOrd="0" presId="urn:microsoft.com/office/officeart/2005/8/layout/hierarchy1"/>
    <dgm:cxn modelId="{79C2C92E-C218-421A-92C0-6121665D3806}" type="presParOf" srcId="{842852EB-6254-41B8-8D5D-4842E0A8A863}" destId="{EFB058A3-7B2A-4329-B022-F687965C8EF5}" srcOrd="1" destOrd="0" presId="urn:microsoft.com/office/officeart/2005/8/layout/hierarchy1"/>
    <dgm:cxn modelId="{A25FD915-9E30-43D7-B2E8-4AB98767D800}" type="presParOf" srcId="{DAEEB6CD-216B-4547-9CF5-6DFC06A5A22D}" destId="{1AE0A526-F995-4D5C-9A2B-4871E318B3C1}" srcOrd="1" destOrd="0" presId="urn:microsoft.com/office/officeart/2005/8/layout/hierarchy1"/>
  </dgm:cxnLst>
  <dgm:bg/>
  <dgm:whole/>
</dgm:dataModel>
</file>

<file path=ppt/diagrams/layout1.xml><?xml version="1.0" encoding="utf-8"?>
<dgm:layoutDef xmlns:dgm="http://schemas.openxmlformats.org/drawingml/2006/diagram" xmlns:a="http://schemas.openxmlformats.org/drawingml/2006/main" uniqueId="urn:microsoft.com/office/officeart/2005/8/layout/pList2">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917575"/>
          </a:xfrm>
          <a:solidFill>
            <a:srgbClr val="FFFF00"/>
          </a:solidFill>
        </p:spPr>
        <p:style>
          <a:lnRef idx="2">
            <a:schemeClr val="dk1"/>
          </a:lnRef>
          <a:fillRef idx="1">
            <a:schemeClr val="lt1"/>
          </a:fillRef>
          <a:effectRef idx="0">
            <a:schemeClr val="dk1"/>
          </a:effectRef>
          <a:fontRef idx="minor">
            <a:schemeClr val="dk1"/>
          </a:fontRef>
        </p:style>
        <p:txBody>
          <a:bodyPr>
            <a:normAutofit fontScale="90000"/>
          </a:bodyPr>
          <a:lstStyle/>
          <a:p>
            <a:r>
              <a:rPr lang="en-IN" sz="2800" b="1" dirty="0" smtClean="0">
                <a:latin typeface="Bookman Old Style" pitchFamily="18" charset="0"/>
              </a:rPr>
              <a:t>Electrical Maintenance and its Relationship to Safety</a:t>
            </a:r>
            <a:endParaRPr lang="en-IN" sz="2800" dirty="0"/>
          </a:p>
        </p:txBody>
      </p:sp>
      <p:sp>
        <p:nvSpPr>
          <p:cNvPr id="3" name="Subtitle 2"/>
          <p:cNvSpPr>
            <a:spLocks noGrp="1"/>
          </p:cNvSpPr>
          <p:nvPr>
            <p:ph type="subTitle" idx="1"/>
          </p:nvPr>
        </p:nvSpPr>
        <p:spPr>
          <a:xfrm>
            <a:off x="1371600" y="3657600"/>
            <a:ext cx="6400800" cy="1066800"/>
          </a:xfrm>
        </p:spPr>
        <p:txBody>
          <a:bodyPr>
            <a:normAutofit fontScale="92500" lnSpcReduction="10000"/>
          </a:bodyPr>
          <a:lstStyle/>
          <a:p>
            <a:r>
              <a:rPr lang="en-IN" b="1" i="1" dirty="0" smtClean="0">
                <a:solidFill>
                  <a:srgbClr val="00B0F0"/>
                </a:solidFill>
              </a:rPr>
              <a:t>UNIT-IV</a:t>
            </a:r>
          </a:p>
          <a:p>
            <a:r>
              <a:rPr lang="en-IN" b="1" i="1" dirty="0" smtClean="0">
                <a:solidFill>
                  <a:srgbClr val="00B0F0"/>
                </a:solidFill>
              </a:rPr>
              <a:t>V </a:t>
            </a:r>
            <a:r>
              <a:rPr lang="en-IN" b="1" i="1" dirty="0" err="1" smtClean="0">
                <a:solidFill>
                  <a:srgbClr val="00B0F0"/>
                </a:solidFill>
              </a:rPr>
              <a:t>Sem</a:t>
            </a:r>
            <a:r>
              <a:rPr lang="en-IN" b="1" i="1" dirty="0" smtClean="0">
                <a:solidFill>
                  <a:srgbClr val="00B0F0"/>
                </a:solidFill>
              </a:rPr>
              <a:t> (A &amp; B Sections)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accent3">
              <a:lumMod val="20000"/>
              <a:lumOff val="80000"/>
            </a:schemeClr>
          </a:solidFill>
        </p:spPr>
        <p:style>
          <a:lnRef idx="2">
            <a:schemeClr val="accent2"/>
          </a:lnRef>
          <a:fillRef idx="1">
            <a:schemeClr val="lt1"/>
          </a:fillRef>
          <a:effectRef idx="0">
            <a:schemeClr val="accent2"/>
          </a:effectRef>
          <a:fontRef idx="minor">
            <a:schemeClr val="dk1"/>
          </a:fontRef>
        </p:style>
        <p:txBody>
          <a:bodyPr>
            <a:normAutofit/>
          </a:bodyPr>
          <a:lstStyle/>
          <a:p>
            <a:r>
              <a:rPr lang="en-IN" sz="2400" b="1" dirty="0" smtClean="0">
                <a:latin typeface="Bookman Old Style" pitchFamily="18" charset="0"/>
              </a:rPr>
              <a:t>RCM analysis</a:t>
            </a:r>
            <a:endParaRPr lang="en-IN" sz="2400" b="1" dirty="0">
              <a:latin typeface="Bookman Old Style" pitchFamily="18" charset="0"/>
            </a:endParaRPr>
          </a:p>
        </p:txBody>
      </p:sp>
      <p:sp>
        <p:nvSpPr>
          <p:cNvPr id="3" name="Content Placeholder 2"/>
          <p:cNvSpPr>
            <a:spLocks noGrp="1"/>
          </p:cNvSpPr>
          <p:nvPr>
            <p:ph idx="1"/>
          </p:nvPr>
        </p:nvSpPr>
        <p:spPr>
          <a:xfrm>
            <a:off x="457200" y="1295400"/>
            <a:ext cx="8229600" cy="4830763"/>
          </a:xfrm>
          <a:solidFill>
            <a:schemeClr val="accent4">
              <a:lumMod val="40000"/>
              <a:lumOff val="60000"/>
            </a:schemeClr>
          </a:solidFill>
        </p:spPr>
        <p:style>
          <a:lnRef idx="2">
            <a:schemeClr val="accent1"/>
          </a:lnRef>
          <a:fillRef idx="1">
            <a:schemeClr val="lt1"/>
          </a:fillRef>
          <a:effectRef idx="0">
            <a:schemeClr val="accent1"/>
          </a:effectRef>
          <a:fontRef idx="minor">
            <a:schemeClr val="dk1"/>
          </a:fontRef>
        </p:style>
        <p:txBody>
          <a:bodyPr>
            <a:normAutofit/>
          </a:bodyPr>
          <a:lstStyle/>
          <a:p>
            <a:pPr algn="just"/>
            <a:r>
              <a:rPr lang="en-IN" sz="2400" dirty="0" smtClean="0">
                <a:latin typeface="Bookman Old Style" pitchFamily="18" charset="0"/>
              </a:rPr>
              <a:t>What does the system or equipment do; what is its function?</a:t>
            </a:r>
          </a:p>
          <a:p>
            <a:pPr algn="just"/>
            <a:r>
              <a:rPr lang="en-IN" sz="2400" dirty="0" smtClean="0">
                <a:latin typeface="Bookman Old Style" pitchFamily="18" charset="0"/>
              </a:rPr>
              <a:t>What functional failures are likely to occur?</a:t>
            </a:r>
          </a:p>
          <a:p>
            <a:pPr algn="just"/>
            <a:r>
              <a:rPr lang="en-IN" sz="2400" dirty="0" smtClean="0">
                <a:latin typeface="Bookman Old Style" pitchFamily="18" charset="0"/>
              </a:rPr>
              <a:t>What are the likely consequences of these functional failures?</a:t>
            </a:r>
          </a:p>
          <a:p>
            <a:pPr algn="just"/>
            <a:r>
              <a:rPr lang="en-IN" sz="2400" dirty="0" smtClean="0">
                <a:latin typeface="Bookman Old Style" pitchFamily="18" charset="0"/>
              </a:rPr>
              <a:t>What can be done to reduce the probability of the failure, identify the onset of failure, or reduce the consequences of the failure?</a:t>
            </a:r>
            <a:endParaRPr lang="en-IN" sz="2400" dirty="0">
              <a:latin typeface="Bookman Old Style"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bg2">
              <a:lumMod val="75000"/>
            </a:schemeClr>
          </a:solidFill>
        </p:spPr>
        <p:style>
          <a:lnRef idx="2">
            <a:schemeClr val="dk1"/>
          </a:lnRef>
          <a:fillRef idx="1">
            <a:schemeClr val="lt1"/>
          </a:fillRef>
          <a:effectRef idx="0">
            <a:schemeClr val="dk1"/>
          </a:effectRef>
          <a:fontRef idx="minor">
            <a:schemeClr val="dk1"/>
          </a:fontRef>
        </p:style>
        <p:txBody>
          <a:bodyPr>
            <a:normAutofit/>
          </a:bodyPr>
          <a:lstStyle/>
          <a:p>
            <a:r>
              <a:rPr lang="en-IN" sz="2400" b="1" dirty="0" smtClean="0">
                <a:latin typeface="Bookman Old Style" pitchFamily="18" charset="0"/>
              </a:rPr>
              <a:t>Specific RCM objectives</a:t>
            </a:r>
            <a:endParaRPr lang="en-IN" sz="2400" b="1" dirty="0">
              <a:latin typeface="Bookman Old Style" pitchFamily="18" charset="0"/>
            </a:endParaRPr>
          </a:p>
        </p:txBody>
      </p:sp>
      <p:sp>
        <p:nvSpPr>
          <p:cNvPr id="3" name="Content Placeholder 2"/>
          <p:cNvSpPr>
            <a:spLocks noGrp="1"/>
          </p:cNvSpPr>
          <p:nvPr>
            <p:ph idx="1"/>
          </p:nvPr>
        </p:nvSpPr>
        <p:spPr>
          <a:xfrm>
            <a:off x="457200" y="1295400"/>
            <a:ext cx="8229600" cy="4830763"/>
          </a:xfrm>
          <a:solidFill>
            <a:schemeClr val="accent5">
              <a:lumMod val="40000"/>
              <a:lumOff val="60000"/>
            </a:schemeClr>
          </a:solidFill>
        </p:spPr>
        <p:style>
          <a:lnRef idx="2">
            <a:schemeClr val="accent2"/>
          </a:lnRef>
          <a:fillRef idx="1">
            <a:schemeClr val="lt1"/>
          </a:fillRef>
          <a:effectRef idx="0">
            <a:schemeClr val="accent2"/>
          </a:effectRef>
          <a:fontRef idx="minor">
            <a:schemeClr val="dk1"/>
          </a:fontRef>
        </p:style>
        <p:txBody>
          <a:bodyPr>
            <a:normAutofit/>
          </a:bodyPr>
          <a:lstStyle/>
          <a:p>
            <a:pPr algn="just"/>
            <a:r>
              <a:rPr lang="en-IN" sz="2400" dirty="0" smtClean="0">
                <a:latin typeface="Bookman Old Style" pitchFamily="18" charset="0"/>
              </a:rPr>
              <a:t>To ensure realization of the inherent safety and reliability levels of the equipment.</a:t>
            </a:r>
          </a:p>
          <a:p>
            <a:pPr algn="just"/>
            <a:r>
              <a:rPr lang="en-IN" sz="2400" dirty="0" smtClean="0">
                <a:latin typeface="Bookman Old Style" pitchFamily="18" charset="0"/>
              </a:rPr>
              <a:t>To restore the equipment to these inherent levels when deterioration occurs.</a:t>
            </a:r>
          </a:p>
          <a:p>
            <a:pPr algn="just"/>
            <a:r>
              <a:rPr lang="en-IN" sz="2400" dirty="0" smtClean="0">
                <a:latin typeface="Bookman Old Style" pitchFamily="18" charset="0"/>
              </a:rPr>
              <a:t>To obtain the information necessary for design improvement of those items whose inherent reliability proves to be inadequate.</a:t>
            </a:r>
          </a:p>
          <a:p>
            <a:pPr algn="just"/>
            <a:r>
              <a:rPr lang="en-IN" sz="2400" dirty="0" smtClean="0">
                <a:latin typeface="Bookman Old Style" pitchFamily="18" charset="0"/>
              </a:rPr>
              <a:t>To accomplish these goals at a minimum total cost, including maintenance costs, support costs, and economic consequences of operational failures.</a:t>
            </a:r>
            <a:endParaRPr lang="en-IN" sz="2400" dirty="0">
              <a:latin typeface="Bookman Old Style"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a:bodyPr>
          <a:lstStyle/>
          <a:p>
            <a:r>
              <a:rPr lang="en-IN" sz="2400" b="1" dirty="0" smtClean="0">
                <a:latin typeface="Bookman Old Style" pitchFamily="18" charset="0"/>
              </a:rPr>
              <a:t>Maintenance Actions in an RCM</a:t>
            </a:r>
            <a:endParaRPr lang="en-IN" sz="2400" dirty="0">
              <a:latin typeface="Bookman Old Style" pitchFamily="18" charset="0"/>
            </a:endParaRPr>
          </a:p>
        </p:txBody>
      </p:sp>
      <p:sp>
        <p:nvSpPr>
          <p:cNvPr id="3" name="Content Placeholder 2"/>
          <p:cNvSpPr>
            <a:spLocks noGrp="1"/>
          </p:cNvSpPr>
          <p:nvPr>
            <p:ph idx="1"/>
          </p:nvPr>
        </p:nvSpPr>
        <p:spPr>
          <a:xfrm>
            <a:off x="457200" y="990600"/>
            <a:ext cx="8229600" cy="5135563"/>
          </a:xfr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normAutofit/>
          </a:bodyPr>
          <a:lstStyle/>
          <a:p>
            <a:pPr algn="just"/>
            <a:r>
              <a:rPr lang="en-US" sz="2400" dirty="0" smtClean="0">
                <a:latin typeface="Bookman Old Style" pitchFamily="18" charset="0"/>
              </a:rPr>
              <a:t>Failure: </a:t>
            </a:r>
            <a:r>
              <a:rPr lang="en-IN" sz="2400" dirty="0" smtClean="0">
                <a:latin typeface="Bookman Old Style" pitchFamily="18" charset="0"/>
              </a:rPr>
              <a:t>Failure can be defined in many ways. In a broad sense, failure is simply an unsatisfactory condition.</a:t>
            </a:r>
          </a:p>
          <a:p>
            <a:pPr algn="just"/>
            <a:r>
              <a:rPr lang="en-IN" sz="2400" dirty="0" smtClean="0">
                <a:latin typeface="Bookman Old Style" pitchFamily="18" charset="0"/>
              </a:rPr>
              <a:t>Functional Failure: A functional failure is essentially the inability of an item or system to meet its specified performance standard. A complete loss of function is a functional failure.</a:t>
            </a:r>
          </a:p>
          <a:p>
            <a:pPr algn="just"/>
            <a:r>
              <a:rPr lang="en-IN" sz="2400" dirty="0" smtClean="0">
                <a:latin typeface="Bookman Old Style" pitchFamily="18" charset="0"/>
              </a:rPr>
              <a:t>Consequences of Failure: The consequences of failure determine the priority of maintenance activities or design improvement required to prevent occurrence.</a:t>
            </a:r>
            <a:endParaRPr lang="en-IN" sz="2400" dirty="0">
              <a:latin typeface="Bookman Old Style"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normAutofit/>
          </a:bodyPr>
          <a:lstStyle/>
          <a:p>
            <a:r>
              <a:rPr lang="en-IN" sz="2400" b="1" dirty="0" smtClean="0">
                <a:latin typeface="Bookman Old Style" pitchFamily="18" charset="0"/>
              </a:rPr>
              <a:t>Outcomes from an RCM analysis</a:t>
            </a:r>
            <a:endParaRPr lang="en-IN" sz="2400" b="1" dirty="0">
              <a:latin typeface="Bookman Old Style" pitchFamily="18" charset="0"/>
            </a:endParaRPr>
          </a:p>
        </p:txBody>
      </p:sp>
      <p:sp>
        <p:nvSpPr>
          <p:cNvPr id="3" name="Content Placeholder 2"/>
          <p:cNvSpPr>
            <a:spLocks noGrp="1"/>
          </p:cNvSpPr>
          <p:nvPr>
            <p:ph idx="1"/>
          </p:nvPr>
        </p:nvSpPr>
        <p:spPr>
          <a:xfrm>
            <a:off x="457200" y="914400"/>
            <a:ext cx="8229600" cy="5638800"/>
          </a:xfrm>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a:noAutofit/>
          </a:bodyPr>
          <a:lstStyle/>
          <a:p>
            <a:r>
              <a:rPr lang="en-IN" sz="2200" b="1" dirty="0" smtClean="0">
                <a:latin typeface="Bookman Old Style" pitchFamily="18" charset="0"/>
              </a:rPr>
              <a:t>Perform No Maintenance</a:t>
            </a:r>
          </a:p>
          <a:p>
            <a:r>
              <a:rPr lang="en-IN" sz="2200" b="1" dirty="0" smtClean="0">
                <a:latin typeface="Bookman Old Style" pitchFamily="18" charset="0"/>
              </a:rPr>
              <a:t>Perform Preventive Maintenance (PM) </a:t>
            </a:r>
          </a:p>
          <a:p>
            <a:pPr algn="just">
              <a:buNone/>
            </a:pPr>
            <a:r>
              <a:rPr lang="en-IN" sz="2200" dirty="0" smtClean="0">
                <a:latin typeface="Bookman Old Style" pitchFamily="18" charset="0"/>
              </a:rPr>
              <a:t>PM consists of regularly scheduled inspections, adjustments, cleanings, lubrication, and replacement of components and equipment. PM is also referred to as time-driven or interval based maintenance. It is performed without regard to equipment condition.</a:t>
            </a:r>
          </a:p>
          <a:p>
            <a:pPr algn="just">
              <a:buNone/>
            </a:pPr>
            <a:r>
              <a:rPr lang="en-IN" sz="2200" b="1" dirty="0" smtClean="0">
                <a:latin typeface="Bookman Old Style" pitchFamily="18" charset="0"/>
              </a:rPr>
              <a:t>Perform Condition-Based Maintenance (CBM)</a:t>
            </a:r>
          </a:p>
          <a:p>
            <a:r>
              <a:rPr lang="en-IN" sz="2200" dirty="0" smtClean="0">
                <a:latin typeface="Bookman Old Style" pitchFamily="18" charset="0"/>
              </a:rPr>
              <a:t>CBM consists of </a:t>
            </a:r>
          </a:p>
          <a:p>
            <a:pPr marL="514350" indent="-514350">
              <a:buFont typeface="+mj-lt"/>
              <a:buAutoNum type="arabicPeriod"/>
            </a:pPr>
            <a:r>
              <a:rPr lang="en-IN" sz="2200" dirty="0" smtClean="0">
                <a:latin typeface="Bookman Old Style" pitchFamily="18" charset="0"/>
              </a:rPr>
              <a:t>Predictive maintenance (</a:t>
            </a:r>
            <a:r>
              <a:rPr lang="en-IN" sz="2200" dirty="0" err="1" smtClean="0">
                <a:latin typeface="Bookman Old Style" pitchFamily="18" charset="0"/>
              </a:rPr>
              <a:t>PdM</a:t>
            </a:r>
            <a:r>
              <a:rPr lang="en-IN" sz="2200" dirty="0" smtClean="0">
                <a:latin typeface="Bookman Old Style" pitchFamily="18" charset="0"/>
              </a:rPr>
              <a:t>) </a:t>
            </a:r>
          </a:p>
          <a:p>
            <a:pPr marL="514350" indent="-514350">
              <a:buFont typeface="+mj-lt"/>
              <a:buAutoNum type="arabicPeriod"/>
            </a:pPr>
            <a:r>
              <a:rPr lang="en-IN" sz="2200" dirty="0" smtClean="0">
                <a:latin typeface="Bookman Old Style" pitchFamily="18" charset="0"/>
              </a:rPr>
              <a:t>Real-time monitoring.</a:t>
            </a:r>
          </a:p>
          <a:p>
            <a:pPr algn="just"/>
            <a:r>
              <a:rPr lang="en-IN" sz="2200" dirty="0" err="1" smtClean="0">
                <a:latin typeface="Bookman Old Style" pitchFamily="18" charset="0"/>
              </a:rPr>
              <a:t>PdM</a:t>
            </a:r>
            <a:r>
              <a:rPr lang="en-IN" sz="2200" dirty="0" smtClean="0">
                <a:latin typeface="Bookman Old Style" pitchFamily="18" charset="0"/>
              </a:rPr>
              <a:t> primarily uses </a:t>
            </a:r>
            <a:r>
              <a:rPr lang="en-IN" sz="2200" dirty="0" err="1" smtClean="0">
                <a:latin typeface="Bookman Old Style" pitchFamily="18" charset="0"/>
              </a:rPr>
              <a:t>nonintrusivee</a:t>
            </a:r>
            <a:r>
              <a:rPr lang="en-IN" sz="2200" dirty="0" smtClean="0">
                <a:latin typeface="Bookman Old Style" pitchFamily="18" charset="0"/>
              </a:rPr>
              <a:t> testing techniques to measure and trend equipment performance. Real-time monitoring uses current performance data to asses machinery condition.</a:t>
            </a:r>
            <a:endParaRPr lang="en-IN" sz="2200" dirty="0">
              <a:latin typeface="Bookman Old Style"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bg2">
              <a:lumMod val="90000"/>
            </a:schemeClr>
          </a:solidFill>
        </p:spPr>
        <p:style>
          <a:lnRef idx="2">
            <a:schemeClr val="dk1"/>
          </a:lnRef>
          <a:fillRef idx="1">
            <a:schemeClr val="lt1"/>
          </a:fillRef>
          <a:effectRef idx="0">
            <a:schemeClr val="dk1"/>
          </a:effectRef>
          <a:fontRef idx="minor">
            <a:schemeClr val="dk1"/>
          </a:fontRef>
        </p:style>
        <p:txBody>
          <a:bodyPr>
            <a:normAutofit/>
          </a:bodyPr>
          <a:lstStyle/>
          <a:p>
            <a:r>
              <a:rPr lang="en-IN" sz="2400" b="1" dirty="0" smtClean="0">
                <a:latin typeface="Bookman Old Style" pitchFamily="18" charset="0"/>
              </a:rPr>
              <a:t>Condition-Based Maintenance</a:t>
            </a:r>
            <a:endParaRPr lang="en-IN" sz="2400" dirty="0">
              <a:latin typeface="Bookman Old Style" pitchFamily="18" charset="0"/>
            </a:endParaRPr>
          </a:p>
        </p:txBody>
      </p:sp>
      <p:sp>
        <p:nvSpPr>
          <p:cNvPr id="3" name="Content Placeholder 2"/>
          <p:cNvSpPr>
            <a:spLocks noGrp="1"/>
          </p:cNvSpPr>
          <p:nvPr>
            <p:ph idx="1"/>
          </p:nvPr>
        </p:nvSpPr>
        <p:spPr>
          <a:xfrm>
            <a:off x="457200" y="1143000"/>
            <a:ext cx="8229600" cy="4983163"/>
          </a:xfr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a:r>
              <a:rPr lang="en-IN" sz="2400" dirty="0" smtClean="0">
                <a:latin typeface="Bookman Old Style" pitchFamily="18" charset="0"/>
              </a:rPr>
              <a:t>CBM replaces arbitrarily timed maintenance tasks with maintenance that is scheduled only when warranted by equipment condition.</a:t>
            </a:r>
          </a:p>
          <a:p>
            <a:pPr algn="just"/>
            <a:r>
              <a:rPr lang="en-IN" sz="2400" dirty="0" smtClean="0">
                <a:latin typeface="Bookman Old Style" pitchFamily="18" charset="0"/>
              </a:rPr>
              <a:t>Continuing analysis of equipment condition data allows for planning and scheduling maintenance activities or repairs prior to functional or catastrophic failure.</a:t>
            </a:r>
          </a:p>
          <a:p>
            <a:pPr algn="just"/>
            <a:r>
              <a:rPr lang="en-IN" sz="2400" dirty="0" smtClean="0">
                <a:latin typeface="Bookman Old Style" pitchFamily="18" charset="0"/>
              </a:rPr>
              <a:t>When failure of a system or piece of equipment is an unacceptable risk and none of the above tasks can help mitigate the failure, a redesign of the equipment or system is in order.</a:t>
            </a:r>
          </a:p>
          <a:p>
            <a:r>
              <a:rPr lang="en-IN" sz="2400" dirty="0" smtClean="0">
                <a:latin typeface="Bookman Old Style" pitchFamily="18" charset="0"/>
              </a:rPr>
              <a:t>Adding redundancy eliminates the risk and adds very little to overall maintenance costs.</a:t>
            </a:r>
            <a:endParaRPr lang="en-IN" sz="2400" dirty="0">
              <a:latin typeface="Bookman Old Style"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a:normAutofit/>
          </a:bodyPr>
          <a:lstStyle/>
          <a:p>
            <a:r>
              <a:rPr lang="en-IN" sz="2400" b="1" dirty="0" smtClean="0">
                <a:latin typeface="Bookman Old Style" pitchFamily="18" charset="0"/>
              </a:rPr>
              <a:t>Impact of RCM on a Facilities Life Cycle</a:t>
            </a:r>
            <a:endParaRPr lang="en-IN" sz="2400" dirty="0">
              <a:latin typeface="Bookman Old Style" pitchFamily="18" charset="0"/>
            </a:endParaRPr>
          </a:p>
        </p:txBody>
      </p:sp>
      <p:sp>
        <p:nvSpPr>
          <p:cNvPr id="3" name="Content Placeholder 2"/>
          <p:cNvSpPr>
            <a:spLocks noGrp="1"/>
          </p:cNvSpPr>
          <p:nvPr>
            <p:ph idx="1"/>
          </p:nvPr>
        </p:nvSpPr>
        <p:spPr>
          <a:xfrm>
            <a:off x="457200" y="1219200"/>
            <a:ext cx="8229600" cy="4906963"/>
          </a:xfrm>
          <a:solidFill>
            <a:schemeClr val="accent5">
              <a:lumMod val="40000"/>
              <a:lumOff val="60000"/>
            </a:schemeClr>
          </a:solidFill>
        </p:spPr>
        <p:style>
          <a:lnRef idx="2">
            <a:schemeClr val="accent2"/>
          </a:lnRef>
          <a:fillRef idx="1">
            <a:schemeClr val="lt1"/>
          </a:fillRef>
          <a:effectRef idx="0">
            <a:schemeClr val="accent2"/>
          </a:effectRef>
          <a:fontRef idx="minor">
            <a:schemeClr val="dk1"/>
          </a:fontRef>
        </p:style>
        <p:txBody>
          <a:bodyPr>
            <a:normAutofit/>
          </a:bodyPr>
          <a:lstStyle/>
          <a:p>
            <a:r>
              <a:rPr lang="en-IN" sz="2400" dirty="0" smtClean="0">
                <a:latin typeface="Bookman Old Style" pitchFamily="18" charset="0"/>
              </a:rPr>
              <a:t>Reliability-</a:t>
            </a:r>
            <a:r>
              <a:rPr lang="en-IN" sz="2400" dirty="0" err="1" smtClean="0">
                <a:latin typeface="Bookman Old Style" pitchFamily="18" charset="0"/>
              </a:rPr>
              <a:t>centered</a:t>
            </a:r>
            <a:r>
              <a:rPr lang="en-IN" sz="2400" dirty="0" smtClean="0">
                <a:latin typeface="Bookman Old Style" pitchFamily="18" charset="0"/>
              </a:rPr>
              <a:t> maintenance is the process of determining the most effective maintenance approach. </a:t>
            </a:r>
          </a:p>
          <a:p>
            <a:r>
              <a:rPr lang="en-IN" sz="2400" dirty="0" smtClean="0">
                <a:latin typeface="Bookman Old Style" pitchFamily="18" charset="0"/>
              </a:rPr>
              <a:t>As the airline industry showed 40 years ago, RCM can not only improve the reliability of a system, it can significantly reduce the required maintenance.</a:t>
            </a:r>
            <a:endParaRPr lang="en-IN" sz="2400" dirty="0">
              <a:latin typeface="Bookman Old Style"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accent4">
              <a:lumMod val="40000"/>
              <a:lumOff val="60000"/>
            </a:schemeClr>
          </a:solidFill>
        </p:spPr>
        <p:style>
          <a:lnRef idx="2">
            <a:schemeClr val="accent2"/>
          </a:lnRef>
          <a:fillRef idx="1">
            <a:schemeClr val="lt1"/>
          </a:fillRef>
          <a:effectRef idx="0">
            <a:schemeClr val="accent2"/>
          </a:effectRef>
          <a:fontRef idx="minor">
            <a:schemeClr val="dk1"/>
          </a:fontRef>
        </p:style>
        <p:txBody>
          <a:bodyPr>
            <a:normAutofit/>
          </a:bodyPr>
          <a:lstStyle/>
          <a:p>
            <a:r>
              <a:rPr lang="en-IN" sz="2400" b="1" dirty="0" smtClean="0">
                <a:latin typeface="Bookman Old Style" pitchFamily="18" charset="0"/>
              </a:rPr>
              <a:t>Life-cycle phases of Equipment</a:t>
            </a:r>
            <a:endParaRPr lang="en-IN" sz="2400" b="1" dirty="0">
              <a:latin typeface="Bookman Old Style" pitchFamily="18" charset="0"/>
            </a:endParaRPr>
          </a:p>
        </p:txBody>
      </p:sp>
      <p:sp>
        <p:nvSpPr>
          <p:cNvPr id="3" name="Content Placeholder 2"/>
          <p:cNvSpPr>
            <a:spLocks noGrp="1"/>
          </p:cNvSpPr>
          <p:nvPr>
            <p:ph idx="1"/>
          </p:nvPr>
        </p:nvSpPr>
        <p:spPr>
          <a:xfrm>
            <a:off x="457200" y="1295400"/>
            <a:ext cx="8229600" cy="4830763"/>
          </a:xfrm>
          <a:solidFill>
            <a:schemeClr val="tx2">
              <a:lumMod val="40000"/>
              <a:lumOff val="60000"/>
            </a:schemeClr>
          </a:solidFill>
        </p:spPr>
        <p:style>
          <a:lnRef idx="2">
            <a:schemeClr val="dk1"/>
          </a:lnRef>
          <a:fillRef idx="1">
            <a:schemeClr val="lt1"/>
          </a:fillRef>
          <a:effectRef idx="0">
            <a:schemeClr val="dk1"/>
          </a:effectRef>
          <a:fontRef idx="minor">
            <a:schemeClr val="dk1"/>
          </a:fontRef>
        </p:style>
        <p:txBody>
          <a:bodyPr>
            <a:normAutofit/>
          </a:bodyPr>
          <a:lstStyle/>
          <a:p>
            <a:pPr algn="just"/>
            <a:r>
              <a:rPr lang="en-IN" sz="2400" dirty="0" smtClean="0">
                <a:latin typeface="Bookman Old Style" pitchFamily="18" charset="0"/>
              </a:rPr>
              <a:t>A facilities life cycle is often divided into two broad stages: acquisition (planning, design, and construction) and operations. RCM affects all phases of the acquisition and operations stages to some degree.</a:t>
            </a:r>
          </a:p>
          <a:p>
            <a:r>
              <a:rPr lang="en-IN" sz="2400" dirty="0" smtClean="0">
                <a:latin typeface="Bookman Old Style" pitchFamily="18" charset="0"/>
              </a:rPr>
              <a:t>Properly implemented RCM program reduced failures and reduced work.</a:t>
            </a:r>
            <a:endParaRPr lang="en-IN" sz="2400" dirty="0">
              <a:latin typeface="Bookman Old Style"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42900" y="457200"/>
            <a:ext cx="8458200" cy="59436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hape 6"/>
          <p:cNvCxnSpPr>
            <a:stCxn id="2" idx="0"/>
            <a:endCxn id="3" idx="1"/>
          </p:cNvCxnSpPr>
          <p:nvPr/>
        </p:nvCxnSpPr>
        <p:spPr>
          <a:xfrm rot="5400000" flipH="1" flipV="1">
            <a:off x="1943100" y="2247900"/>
            <a:ext cx="685800" cy="457200"/>
          </a:xfrm>
          <a:prstGeom prst="bentConnector2">
            <a:avLst/>
          </a:prstGeom>
        </p:spPr>
        <p:style>
          <a:lnRef idx="1">
            <a:schemeClr val="accent1"/>
          </a:lnRef>
          <a:fillRef idx="0">
            <a:schemeClr val="accent1"/>
          </a:fillRef>
          <a:effectRef idx="0">
            <a:schemeClr val="accent1"/>
          </a:effectRef>
          <a:fontRef idx="minor">
            <a:schemeClr val="tx1"/>
          </a:fontRef>
        </p:style>
      </p:cxnSp>
      <p:grpSp>
        <p:nvGrpSpPr>
          <p:cNvPr id="54" name="Group 53"/>
          <p:cNvGrpSpPr/>
          <p:nvPr/>
        </p:nvGrpSpPr>
        <p:grpSpPr>
          <a:xfrm>
            <a:off x="1828800" y="1905000"/>
            <a:ext cx="6096000" cy="2590800"/>
            <a:chOff x="1828800" y="1905000"/>
            <a:chExt cx="6096000" cy="2590800"/>
          </a:xfrm>
        </p:grpSpPr>
        <p:sp>
          <p:nvSpPr>
            <p:cNvPr id="2" name="Oval 1"/>
            <p:cNvSpPr/>
            <p:nvPr/>
          </p:nvSpPr>
          <p:spPr>
            <a:xfrm>
              <a:off x="1828800" y="2819400"/>
              <a:ext cx="457200" cy="6096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V</a:t>
              </a:r>
              <a:endParaRPr lang="en-IN" dirty="0"/>
            </a:p>
          </p:txBody>
        </p:sp>
        <p:sp>
          <p:nvSpPr>
            <p:cNvPr id="3" name="Rectangle 2"/>
            <p:cNvSpPr/>
            <p:nvPr/>
          </p:nvSpPr>
          <p:spPr>
            <a:xfrm>
              <a:off x="2514600" y="1905000"/>
              <a:ext cx="114300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Resistor</a:t>
              </a:r>
              <a:endParaRPr lang="en-IN" dirty="0"/>
            </a:p>
          </p:txBody>
        </p:sp>
        <p:sp>
          <p:nvSpPr>
            <p:cNvPr id="4" name="Rectangle 3"/>
            <p:cNvSpPr/>
            <p:nvPr/>
          </p:nvSpPr>
          <p:spPr>
            <a:xfrm>
              <a:off x="4343400" y="2667000"/>
              <a:ext cx="685800" cy="1219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Diode</a:t>
              </a:r>
              <a:endParaRPr lang="en-IN" sz="1400" dirty="0"/>
            </a:p>
          </p:txBody>
        </p:sp>
        <p:sp>
          <p:nvSpPr>
            <p:cNvPr id="5" name="Rectangle 4"/>
            <p:cNvSpPr/>
            <p:nvPr/>
          </p:nvSpPr>
          <p:spPr>
            <a:xfrm>
              <a:off x="6934200" y="2590800"/>
              <a:ext cx="990600" cy="1143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Motor Load</a:t>
              </a:r>
              <a:endParaRPr lang="en-IN" dirty="0"/>
            </a:p>
          </p:txBody>
        </p:sp>
        <p:cxnSp>
          <p:nvCxnSpPr>
            <p:cNvPr id="9" name="Shape 8"/>
            <p:cNvCxnSpPr>
              <a:stCxn id="3" idx="3"/>
              <a:endCxn id="4" idx="0"/>
            </p:cNvCxnSpPr>
            <p:nvPr/>
          </p:nvCxnSpPr>
          <p:spPr>
            <a:xfrm>
              <a:off x="3657600" y="2133600"/>
              <a:ext cx="1028700" cy="53340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1" name="Shape 10"/>
            <p:cNvCxnSpPr>
              <a:stCxn id="3" idx="3"/>
              <a:endCxn id="5" idx="0"/>
            </p:cNvCxnSpPr>
            <p:nvPr/>
          </p:nvCxnSpPr>
          <p:spPr>
            <a:xfrm>
              <a:off x="3657600" y="2133600"/>
              <a:ext cx="3771900" cy="45720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2" idx="4"/>
              <a:endCxn id="5" idx="2"/>
            </p:cNvCxnSpPr>
            <p:nvPr/>
          </p:nvCxnSpPr>
          <p:spPr>
            <a:xfrm rot="16200000" flipH="1">
              <a:off x="4591050" y="895350"/>
              <a:ext cx="304800" cy="5372100"/>
            </a:xfrm>
            <a:prstGeom prst="bentConnector3">
              <a:avLst>
                <a:gd name="adj1" fmla="val 346429"/>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4" idx="2"/>
            </p:cNvCxnSpPr>
            <p:nvPr/>
          </p:nvCxnSpPr>
          <p:spPr>
            <a:xfrm rot="16200000" flipH="1">
              <a:off x="4400550" y="4171950"/>
              <a:ext cx="609600" cy="38100"/>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58" name="Picture 57" descr="images.png"/>
          <p:cNvPicPr>
            <a:picLocks noChangeAspect="1"/>
          </p:cNvPicPr>
          <p:nvPr/>
        </p:nvPicPr>
        <p:blipFill>
          <a:blip r:embed="rId2"/>
          <a:stretch>
            <a:fillRect/>
          </a:stretch>
        </p:blipFill>
        <p:spPr>
          <a:xfrm rot="5400000">
            <a:off x="4743603" y="3028797"/>
            <a:ext cx="1600200" cy="57180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a:noAutofit/>
          </a:bodyPr>
          <a:lstStyle/>
          <a:p>
            <a:r>
              <a:rPr lang="en-IN" sz="2800" b="1" dirty="0" smtClean="0">
                <a:latin typeface="Bookman Old Style" pitchFamily="18" charset="0"/>
              </a:rPr>
              <a:t>Eight step maintenance programme</a:t>
            </a:r>
            <a:endParaRPr lang="en-IN" sz="2800" b="1" dirty="0"/>
          </a:p>
        </p:txBody>
      </p:sp>
      <p:sp>
        <p:nvSpPr>
          <p:cNvPr id="3" name="Content Placeholder 2"/>
          <p:cNvSpPr>
            <a:spLocks noGrp="1"/>
          </p:cNvSpPr>
          <p:nvPr>
            <p:ph idx="1"/>
          </p:nvPr>
        </p:nvSpPr>
        <p:spPr>
          <a:xfrm>
            <a:off x="457200" y="914400"/>
            <a:ext cx="8229600" cy="5211763"/>
          </a:xfrm>
          <a:solidFill>
            <a:schemeClr val="tx2">
              <a:lumMod val="20000"/>
              <a:lumOff val="80000"/>
            </a:schemeClr>
          </a:solidFill>
        </p:spPr>
        <p:style>
          <a:lnRef idx="2">
            <a:schemeClr val="dk1"/>
          </a:lnRef>
          <a:fillRef idx="1">
            <a:schemeClr val="lt1"/>
          </a:fillRef>
          <a:effectRef idx="0">
            <a:schemeClr val="dk1"/>
          </a:effectRef>
          <a:fontRef idx="minor">
            <a:schemeClr val="dk1"/>
          </a:fontRef>
        </p:style>
        <p:txBody>
          <a:bodyPr>
            <a:noAutofit/>
          </a:bodyPr>
          <a:lstStyle/>
          <a:p>
            <a:pPr algn="just"/>
            <a:r>
              <a:rPr lang="en-IN" sz="2200" dirty="0" smtClean="0">
                <a:latin typeface="Bookman Old Style" pitchFamily="18" charset="0"/>
              </a:rPr>
              <a:t>Steps are plan, inspect, clean, tighten, lubricate, test, record, and evaluate.</a:t>
            </a:r>
          </a:p>
          <a:p>
            <a:pPr algn="just"/>
            <a:r>
              <a:rPr lang="en-US" sz="2200" b="1" dirty="0" smtClean="0">
                <a:latin typeface="Bookman Old Style" pitchFamily="18" charset="0"/>
              </a:rPr>
              <a:t>Step-1 Plan:</a:t>
            </a:r>
            <a:r>
              <a:rPr lang="en-US" sz="2200" dirty="0" smtClean="0">
                <a:latin typeface="Bookman Old Style" pitchFamily="18" charset="0"/>
              </a:rPr>
              <a:t> </a:t>
            </a:r>
            <a:r>
              <a:rPr lang="en-IN" sz="2200" dirty="0" smtClean="0">
                <a:latin typeface="Bookman Old Style" pitchFamily="18" charset="0"/>
              </a:rPr>
              <a:t>Before working on anything, take time to think about what you are going to do and how you are going to do it. A few minutes of thought before the job is started results in a safer and more efficient job. This step is especially important when you are performing emergency repair work.</a:t>
            </a:r>
          </a:p>
          <a:p>
            <a:pPr algn="just"/>
            <a:r>
              <a:rPr lang="en-IN" sz="2200" dirty="0" smtClean="0">
                <a:latin typeface="Bookman Old Style" pitchFamily="18" charset="0"/>
              </a:rPr>
              <a:t>Start by identifying the specific task or tasks that you intend to perform. In this initial stage, you do not need to go into too much detail; rather, concentrate on the broad goals that you need to accomplish. List each goal, the personnel that you will use, the equipment that you will need, and the amount of time that will be required.</a:t>
            </a:r>
            <a:endParaRPr lang="en-IN" sz="2200" dirty="0">
              <a:latin typeface="Bookman Old Styl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381000" y="228600"/>
          <a:ext cx="8458200" cy="655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a:noAutofit/>
          </a:bodyPr>
          <a:lstStyle/>
          <a:p>
            <a:pPr algn="just"/>
            <a:r>
              <a:rPr lang="en-IN" sz="2200" b="1" dirty="0" smtClean="0">
                <a:latin typeface="Bookman Old Style" pitchFamily="18" charset="0"/>
              </a:rPr>
              <a:t>Step 2—Inspect</a:t>
            </a:r>
          </a:p>
          <a:p>
            <a:pPr algn="just"/>
            <a:r>
              <a:rPr lang="en-IN" sz="2200" dirty="0" smtClean="0">
                <a:latin typeface="Bookman Old Style" pitchFamily="18" charset="0"/>
              </a:rPr>
              <a:t>Periodic inspections should be set up on a routine basis. Inspection can be done with the senses that nature gave us, called unaided inspection, or with instruments such as infrared viewers, ultrasound transducers, and so on.</a:t>
            </a:r>
          </a:p>
          <a:p>
            <a:pPr algn="just"/>
            <a:r>
              <a:rPr lang="en-IN" sz="2200" b="1" i="1" dirty="0" smtClean="0">
                <a:latin typeface="Bookman Old Style" pitchFamily="18" charset="0"/>
              </a:rPr>
              <a:t>Unaided Inspection</a:t>
            </a:r>
          </a:p>
          <a:p>
            <a:pPr algn="just"/>
            <a:r>
              <a:rPr lang="en-IN" sz="2200" b="1" i="1" dirty="0" smtClean="0">
                <a:latin typeface="Bookman Old Style" pitchFamily="18" charset="0"/>
              </a:rPr>
              <a:t>Inspection with Tools or Instruments.</a:t>
            </a:r>
          </a:p>
          <a:p>
            <a:pPr algn="just"/>
            <a:r>
              <a:rPr lang="en-IN" sz="2200" b="1" dirty="0" smtClean="0">
                <a:latin typeface="Bookman Old Style" pitchFamily="18" charset="0"/>
              </a:rPr>
              <a:t>Step 3—Clean</a:t>
            </a:r>
          </a:p>
          <a:p>
            <a:pPr algn="just"/>
            <a:r>
              <a:rPr lang="en-IN" sz="2200" dirty="0" smtClean="0">
                <a:latin typeface="Bookman Old Style" pitchFamily="18" charset="0"/>
              </a:rPr>
              <a:t>Dirt and electricity don’t mix. After you have completed the inspection of your electrical equipment, the next step is to clean all components.</a:t>
            </a:r>
          </a:p>
          <a:p>
            <a:pPr algn="just"/>
            <a:r>
              <a:rPr lang="en-IN" sz="2200" dirty="0" smtClean="0">
                <a:latin typeface="Bookman Old Style" pitchFamily="18" charset="0"/>
              </a:rPr>
              <a:t>The first step is general cleanliness. Dust, dirt, and foreign material must be cleaned from motors, switchgear, transformers, and other such electrical equipment.</a:t>
            </a:r>
            <a:endParaRPr lang="en-IN" sz="2200" dirty="0">
              <a:latin typeface="Bookman Old Style"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solidFill>
            <a:schemeClr val="accent4">
              <a:lumMod val="40000"/>
              <a:lumOff val="60000"/>
            </a:schemeClr>
          </a:solidFill>
        </p:spPr>
        <p:style>
          <a:lnRef idx="2">
            <a:schemeClr val="accent2"/>
          </a:lnRef>
          <a:fillRef idx="1">
            <a:schemeClr val="lt1"/>
          </a:fillRef>
          <a:effectRef idx="0">
            <a:schemeClr val="accent2"/>
          </a:effectRef>
          <a:fontRef idx="minor">
            <a:schemeClr val="dk1"/>
          </a:fontRef>
        </p:style>
        <p:txBody>
          <a:bodyPr>
            <a:noAutofit/>
          </a:bodyPr>
          <a:lstStyle/>
          <a:p>
            <a:pPr algn="just"/>
            <a:r>
              <a:rPr lang="en-IN" sz="2000" b="1" dirty="0" smtClean="0">
                <a:latin typeface="Bookman Old Style" pitchFamily="18" charset="0"/>
              </a:rPr>
              <a:t>Step 4—Tighten</a:t>
            </a:r>
          </a:p>
          <a:p>
            <a:pPr algn="just"/>
            <a:r>
              <a:rPr lang="en-IN" sz="2000" dirty="0" smtClean="0">
                <a:latin typeface="Bookman Old Style" pitchFamily="18" charset="0"/>
              </a:rPr>
              <a:t>Tightening fasteners on electrical equipment takes special care and should be done to the torque recommended by the equipment manufacturer. Electrical connections are especially critical. </a:t>
            </a:r>
          </a:p>
          <a:p>
            <a:pPr algn="just"/>
            <a:r>
              <a:rPr lang="en-IN" sz="2000" dirty="0" smtClean="0">
                <a:latin typeface="Bookman Old Style" pitchFamily="18" charset="0"/>
              </a:rPr>
              <a:t>Recommended torque values can be found in the maintenance and acceptance testing specifications published. Be certain to torque connections per this table and/or the manufacturer’s recommendations.</a:t>
            </a:r>
          </a:p>
          <a:p>
            <a:pPr algn="just"/>
            <a:r>
              <a:rPr lang="en-IN" sz="2000" b="1" dirty="0" smtClean="0">
                <a:latin typeface="Bookman Old Style" pitchFamily="18" charset="0"/>
              </a:rPr>
              <a:t>Step 5—Lubricate – Non-conductors and conductors</a:t>
            </a:r>
          </a:p>
          <a:p>
            <a:pPr algn="just"/>
            <a:r>
              <a:rPr lang="en-IN" sz="2000" b="1" dirty="0" smtClean="0">
                <a:latin typeface="Bookman Old Style" pitchFamily="18" charset="0"/>
              </a:rPr>
              <a:t>Step 6—Test</a:t>
            </a:r>
          </a:p>
          <a:p>
            <a:pPr algn="just"/>
            <a:r>
              <a:rPr lang="en-IN" sz="2000" dirty="0" smtClean="0">
                <a:latin typeface="Bookman Old Style" pitchFamily="18" charset="0"/>
              </a:rPr>
              <a:t>Electrical equipment should be tested periodically. Insulation resistance should be measured, breaker trip times should be checked, relays should be calibrated, and a variety of other procedures should be performed. The only exercise that many protective devices get is during the test interval.</a:t>
            </a:r>
            <a:endParaRPr lang="en-IN" sz="2000" b="1" dirty="0" smtClean="0">
              <a:latin typeface="Bookman Old Style" pitchFamily="18" charset="0"/>
            </a:endParaRPr>
          </a:p>
          <a:p>
            <a:pPr algn="just"/>
            <a:endParaRPr lang="en-IN" sz="2000" dirty="0">
              <a:latin typeface="Bookman Old Style"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solidFill>
            <a:schemeClr val="bg2">
              <a:lumMod val="90000"/>
            </a:schemeClr>
          </a:solidFill>
        </p:spPr>
        <p:style>
          <a:lnRef idx="2">
            <a:schemeClr val="dk1"/>
          </a:lnRef>
          <a:fillRef idx="1">
            <a:schemeClr val="lt1"/>
          </a:fillRef>
          <a:effectRef idx="0">
            <a:schemeClr val="dk1"/>
          </a:effectRef>
          <a:fontRef idx="minor">
            <a:schemeClr val="dk1"/>
          </a:fontRef>
        </p:style>
        <p:txBody>
          <a:bodyPr>
            <a:normAutofit fontScale="92500"/>
          </a:bodyPr>
          <a:lstStyle/>
          <a:p>
            <a:pPr algn="just"/>
            <a:r>
              <a:rPr lang="en-IN" sz="2200" b="1" dirty="0" smtClean="0">
                <a:latin typeface="Bookman Old Style" pitchFamily="18" charset="0"/>
              </a:rPr>
              <a:t>Step 7—Record</a:t>
            </a:r>
          </a:p>
          <a:p>
            <a:pPr algn="just"/>
            <a:r>
              <a:rPr lang="en-IN" sz="2200" dirty="0" smtClean="0">
                <a:latin typeface="Bookman Old Style" pitchFamily="18" charset="0"/>
              </a:rPr>
              <a:t>Doing work without keeping records is almost useless. Recording test and other data can help set maintenance intervals, isolate troublesome equipment (or manufacturers), and provide a baseline that helps to indicate when insulation or other components are starting to fail. </a:t>
            </a:r>
          </a:p>
          <a:p>
            <a:pPr algn="just"/>
            <a:r>
              <a:rPr lang="en-IN" sz="2200" dirty="0" smtClean="0">
                <a:latin typeface="Bookman Old Style" pitchFamily="18" charset="0"/>
              </a:rPr>
              <a:t>Besides test results, records should always include the date, equipment identification, and all pertinent data on any problems discovered. System conditions like load current, voltage, temperature, and other such information can help determine how close components are to being overloaded.</a:t>
            </a:r>
          </a:p>
          <a:p>
            <a:pPr algn="just"/>
            <a:r>
              <a:rPr lang="en-IN" sz="2200" b="1" dirty="0" smtClean="0">
                <a:latin typeface="Bookman Old Style" pitchFamily="18" charset="0"/>
              </a:rPr>
              <a:t>Step 8—Evaluate</a:t>
            </a:r>
          </a:p>
          <a:p>
            <a:pPr algn="just"/>
            <a:r>
              <a:rPr lang="en-IN" sz="2200" dirty="0" smtClean="0">
                <a:latin typeface="Bookman Old Style" pitchFamily="18" charset="0"/>
              </a:rPr>
              <a:t>Analysis of records allows the company to determine what, if any, additional maintenance needs to be performed and to pinpoint problems that might otherwise go unobserved.</a:t>
            </a:r>
            <a:endParaRPr lang="en-IN" sz="2200" dirty="0">
              <a:latin typeface="Bookman Old Style"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a:solidFill>
            <a:schemeClr val="accent2">
              <a:lumMod val="40000"/>
              <a:lumOff val="60000"/>
            </a:schemeClr>
          </a:solidFill>
        </p:spPr>
        <p:style>
          <a:lnRef idx="2">
            <a:schemeClr val="accent1"/>
          </a:lnRef>
          <a:fillRef idx="1">
            <a:schemeClr val="lt1"/>
          </a:fillRef>
          <a:effectRef idx="0">
            <a:schemeClr val="accent1"/>
          </a:effectRef>
          <a:fontRef idx="minor">
            <a:schemeClr val="dk1"/>
          </a:fontRef>
        </p:style>
        <p:txBody>
          <a:bodyPr>
            <a:normAutofit fontScale="90000"/>
          </a:bodyPr>
          <a:lstStyle/>
          <a:p>
            <a:r>
              <a:rPr lang="en-IN" sz="3200" b="1" dirty="0" smtClean="0">
                <a:latin typeface="Bookman Old Style" pitchFamily="18" charset="0"/>
              </a:rPr>
              <a:t>Frequency of maintenance</a:t>
            </a:r>
            <a:endParaRPr lang="en-IN" sz="3200" b="1" dirty="0"/>
          </a:p>
        </p:txBody>
      </p:sp>
      <p:sp>
        <p:nvSpPr>
          <p:cNvPr id="3" name="Content Placeholder 2"/>
          <p:cNvSpPr>
            <a:spLocks noGrp="1"/>
          </p:cNvSpPr>
          <p:nvPr>
            <p:ph idx="1"/>
          </p:nvPr>
        </p:nvSpPr>
        <p:spPr>
          <a:xfrm>
            <a:off x="457200" y="914400"/>
            <a:ext cx="8229600" cy="5211763"/>
          </a:xfr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a:normAutofit/>
          </a:bodyPr>
          <a:lstStyle/>
          <a:p>
            <a:pPr algn="just"/>
            <a:r>
              <a:rPr lang="en-IN" sz="2200" dirty="0" smtClean="0">
                <a:latin typeface="Bookman Old Style" pitchFamily="18" charset="0"/>
              </a:rPr>
              <a:t>Determining Testing Intervals</a:t>
            </a:r>
          </a:p>
          <a:p>
            <a:pPr marL="514350" indent="-514350" algn="just">
              <a:buFont typeface="+mj-lt"/>
              <a:buAutoNum type="arabicPeriod"/>
            </a:pPr>
            <a:r>
              <a:rPr lang="en-IN" sz="2200" dirty="0" smtClean="0">
                <a:latin typeface="Bookman Old Style" pitchFamily="18" charset="0"/>
              </a:rPr>
              <a:t>Start initially with a once-per-year test program. Continue this procedure for the first two intervals.</a:t>
            </a:r>
          </a:p>
          <a:p>
            <a:pPr marL="514350" indent="-514350" algn="just">
              <a:buFont typeface="+mj-lt"/>
              <a:buAutoNum type="arabicPeriod"/>
            </a:pPr>
            <a:r>
              <a:rPr lang="en-IN" sz="2200" dirty="0" smtClean="0">
                <a:latin typeface="Bookman Old Style" pitchFamily="18" charset="0"/>
              </a:rPr>
              <a:t>Review the test records from your maintenance intervals.</a:t>
            </a:r>
          </a:p>
          <a:p>
            <a:pPr marL="514350" indent="-514350" algn="just">
              <a:buFont typeface="+mj-lt"/>
              <a:buAutoNum type="arabicPeriod"/>
            </a:pPr>
            <a:r>
              <a:rPr lang="en-IN" sz="2200" dirty="0" smtClean="0">
                <a:latin typeface="Bookman Old Style" pitchFamily="18" charset="0"/>
              </a:rPr>
              <a:t>If frequent and/or severe problems are evident, decrease the maintenance intervals.</a:t>
            </a:r>
          </a:p>
          <a:p>
            <a:pPr marL="514350" indent="-514350" algn="just">
              <a:buFont typeface="+mj-lt"/>
              <a:buAutoNum type="arabicPeriod"/>
            </a:pPr>
            <a:r>
              <a:rPr lang="en-IN" sz="2200" dirty="0" smtClean="0">
                <a:latin typeface="Bookman Old Style" pitchFamily="18" charset="0"/>
              </a:rPr>
              <a:t>If no major or frequent problems are evident, increase the maintenance intervals.</a:t>
            </a:r>
          </a:p>
          <a:p>
            <a:pPr marL="514350" indent="-514350" algn="just">
              <a:buFont typeface="+mj-lt"/>
              <a:buAutoNum type="arabicPeriod"/>
            </a:pPr>
            <a:r>
              <a:rPr lang="en-IN" sz="2200" dirty="0" smtClean="0">
                <a:latin typeface="Bookman Old Style" pitchFamily="18" charset="0"/>
              </a:rPr>
              <a:t>Repeat steps 2 through 5 throughout the life of your maintenance program.</a:t>
            </a:r>
            <a:endParaRPr lang="en-IN" sz="2200" dirty="0">
              <a:latin typeface="Bookman Old Style"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a:solidFill>
            <a:schemeClr val="accent2">
              <a:lumMod val="40000"/>
              <a:lumOff val="60000"/>
            </a:schemeClr>
          </a:solidFill>
        </p:spPr>
        <p:style>
          <a:lnRef idx="2">
            <a:schemeClr val="accent2"/>
          </a:lnRef>
          <a:fillRef idx="1">
            <a:schemeClr val="lt1"/>
          </a:fillRef>
          <a:effectRef idx="0">
            <a:schemeClr val="accent2"/>
          </a:effectRef>
          <a:fontRef idx="minor">
            <a:schemeClr val="dk1"/>
          </a:fontRef>
        </p:style>
        <p:txBody>
          <a:bodyPr>
            <a:normAutofit/>
          </a:bodyPr>
          <a:lstStyle/>
          <a:p>
            <a:r>
              <a:rPr lang="en-IN" sz="2200" b="1" smtClean="0">
                <a:latin typeface="Bookman Old Style" pitchFamily="18" charset="0"/>
              </a:rPr>
              <a:t>Condition-Based </a:t>
            </a:r>
            <a:r>
              <a:rPr lang="en-IN" sz="2200" b="1" dirty="0" smtClean="0">
                <a:latin typeface="Bookman Old Style" pitchFamily="18" charset="0"/>
              </a:rPr>
              <a:t>Maintenance (CBM)</a:t>
            </a:r>
            <a:endParaRPr lang="en-IN" sz="2200" b="1" dirty="0">
              <a:latin typeface="Bookman Old Style" pitchFamily="18" charset="0"/>
            </a:endParaRPr>
          </a:p>
        </p:txBody>
      </p:sp>
      <p:sp>
        <p:nvSpPr>
          <p:cNvPr id="3" name="Content Placeholder 2"/>
          <p:cNvSpPr>
            <a:spLocks noGrp="1"/>
          </p:cNvSpPr>
          <p:nvPr>
            <p:ph idx="1"/>
          </p:nvPr>
        </p:nvSpPr>
        <p:spPr>
          <a:xfrm>
            <a:off x="457200" y="990600"/>
            <a:ext cx="8229600" cy="5287963"/>
          </a:xfr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a:normAutofit/>
          </a:bodyPr>
          <a:lstStyle/>
          <a:p>
            <a:pPr algn="just"/>
            <a:r>
              <a:rPr lang="en-IN" sz="2200" dirty="0" smtClean="0">
                <a:latin typeface="Bookman Old Style" pitchFamily="18" charset="0"/>
              </a:rPr>
              <a:t>Condition-based maintenance (CBM) is one of the key building blocks in a reliability-</a:t>
            </a:r>
            <a:r>
              <a:rPr lang="en-IN" sz="2200" dirty="0" err="1" smtClean="0">
                <a:latin typeface="Bookman Old Style" pitchFamily="18" charset="0"/>
              </a:rPr>
              <a:t>centered</a:t>
            </a:r>
            <a:r>
              <a:rPr lang="en-IN" sz="2200" dirty="0" smtClean="0">
                <a:latin typeface="Bookman Old Style" pitchFamily="18" charset="0"/>
              </a:rPr>
              <a:t> maintenance (RCM) program. </a:t>
            </a:r>
          </a:p>
          <a:p>
            <a:pPr algn="just"/>
            <a:r>
              <a:rPr lang="en-IN" sz="2200" dirty="0" smtClean="0">
                <a:latin typeface="Bookman Old Style" pitchFamily="18" charset="0"/>
              </a:rPr>
              <a:t>In a CBM environment, maintenance efforts and expenditures are based on the actual condition of the maintained equipment; that is, equipment that is consistently in good to superior condition does not need to be maintained as frequently as equipment that is deteriorating or has reached an  age where deterioration is anticipated. </a:t>
            </a:r>
          </a:p>
          <a:p>
            <a:pPr algn="just"/>
            <a:r>
              <a:rPr lang="en-IN" sz="2200" dirty="0" smtClean="0">
                <a:latin typeface="Bookman Old Style" pitchFamily="18" charset="0"/>
              </a:rPr>
              <a:t>The use of test or running data to statistically model and predict the future condition of the equipment is at the very heart of CBM.</a:t>
            </a:r>
            <a:endParaRPr lang="en-IN" sz="2200" dirty="0">
              <a:latin typeface="Bookman Old Style"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solidFill>
            <a:schemeClr val="accent3">
              <a:lumMod val="40000"/>
              <a:lumOff val="60000"/>
            </a:schemeClr>
          </a:solidFill>
        </p:spPr>
        <p:style>
          <a:lnRef idx="2">
            <a:schemeClr val="accent2"/>
          </a:lnRef>
          <a:fillRef idx="1">
            <a:schemeClr val="lt1"/>
          </a:fillRef>
          <a:effectRef idx="0">
            <a:schemeClr val="accent2"/>
          </a:effectRef>
          <a:fontRef idx="minor">
            <a:schemeClr val="dk1"/>
          </a:fontRef>
        </p:style>
        <p:txBody>
          <a:bodyPr>
            <a:noAutofit/>
          </a:bodyPr>
          <a:lstStyle/>
          <a:p>
            <a:pPr algn="just"/>
            <a:r>
              <a:rPr lang="en-IN" sz="2200" b="1" dirty="0" smtClean="0">
                <a:latin typeface="Bookman Old Style" pitchFamily="18" charset="0"/>
              </a:rPr>
              <a:t>Real-Time Monitoring (RTM)</a:t>
            </a:r>
            <a:r>
              <a:rPr lang="en-IN" sz="2200" dirty="0" smtClean="0">
                <a:latin typeface="Bookman Old Style" pitchFamily="18" charset="0"/>
              </a:rPr>
              <a:t> provides a continuous stream of data from operating equipment. </a:t>
            </a:r>
          </a:p>
          <a:p>
            <a:pPr algn="just"/>
            <a:r>
              <a:rPr lang="en-IN" sz="2200" dirty="0" smtClean="0">
                <a:latin typeface="Bookman Old Style" pitchFamily="18" charset="0"/>
              </a:rPr>
              <a:t>For example, rotating-equipment, RTM systems provide continuous monitoring of speed, vibration, voltage, current, and frequency data. Careful analysis of the collected data allows the user to diagnose incipient faults.</a:t>
            </a:r>
          </a:p>
          <a:p>
            <a:pPr algn="just"/>
            <a:r>
              <a:rPr lang="en-IN" sz="2200" dirty="0" smtClean="0">
                <a:latin typeface="Bookman Old Style" pitchFamily="18" charset="0"/>
              </a:rPr>
              <a:t>RTM is being used widely on motors, generators, and transformers.</a:t>
            </a:r>
          </a:p>
          <a:p>
            <a:pPr algn="just"/>
            <a:r>
              <a:rPr lang="en-IN" sz="2200" b="1" dirty="0" smtClean="0">
                <a:latin typeface="Bookman Old Style" pitchFamily="18" charset="0"/>
              </a:rPr>
              <a:t>Predictive Maintenance (</a:t>
            </a:r>
            <a:r>
              <a:rPr lang="en-IN" sz="2200" b="1" dirty="0" err="1" smtClean="0">
                <a:latin typeface="Bookman Old Style" pitchFamily="18" charset="0"/>
              </a:rPr>
              <a:t>PdM</a:t>
            </a:r>
            <a:r>
              <a:rPr lang="en-IN" sz="2200" b="1" dirty="0" smtClean="0">
                <a:latin typeface="Bookman Old Style" pitchFamily="18" charset="0"/>
              </a:rPr>
              <a:t>)</a:t>
            </a:r>
            <a:r>
              <a:rPr lang="en-IN" sz="2200" dirty="0" smtClean="0">
                <a:latin typeface="Bookman Old Style" pitchFamily="18" charset="0"/>
              </a:rPr>
              <a:t> In its simplest form, </a:t>
            </a:r>
            <a:r>
              <a:rPr lang="en-IN" sz="2200" dirty="0" err="1" smtClean="0">
                <a:latin typeface="Bookman Old Style" pitchFamily="18" charset="0"/>
              </a:rPr>
              <a:t>PdM</a:t>
            </a:r>
            <a:r>
              <a:rPr lang="en-IN" sz="2200" dirty="0" smtClean="0">
                <a:latin typeface="Bookman Old Style" pitchFamily="18" charset="0"/>
              </a:rPr>
              <a:t> uses test results taken from PM procedures. These results are statistically evaluated and a prognosis is developed allowing the system operators to increase, decrease, or even eliminate maintenance intervals</a:t>
            </a:r>
            <a:endParaRPr lang="en-IN" sz="2200" dirty="0">
              <a:latin typeface="Bookman Old Style"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a:noAutofit/>
          </a:bodyPr>
          <a:lstStyle/>
          <a:p>
            <a:r>
              <a:rPr lang="en-IN" sz="2400" b="1" dirty="0" smtClean="0">
                <a:latin typeface="Bookman Old Style" pitchFamily="18" charset="0"/>
              </a:rPr>
              <a:t>Maintenance Requirements for specific equipment and location</a:t>
            </a:r>
            <a:endParaRPr lang="en-IN" sz="2400" b="1" dirty="0"/>
          </a:p>
        </p:txBody>
      </p:sp>
      <p:pic>
        <p:nvPicPr>
          <p:cNvPr id="2050" name="Picture 2"/>
          <p:cNvPicPr>
            <a:picLocks noGrp="1" noChangeAspect="1" noChangeArrowheads="1"/>
          </p:cNvPicPr>
          <p:nvPr>
            <p:ph idx="1"/>
          </p:nvPr>
        </p:nvPicPr>
        <p:blipFill>
          <a:blip r:embed="rId2"/>
          <a:srcRect/>
          <a:stretch>
            <a:fillRect/>
          </a:stretch>
        </p:blipFill>
        <p:spPr bwMode="auto">
          <a:xfrm>
            <a:off x="304800" y="990600"/>
            <a:ext cx="8001000" cy="5638800"/>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a:normAutofit/>
          </a:bodyPr>
          <a:lstStyle/>
          <a:p>
            <a:r>
              <a:rPr lang="en-IN" sz="2400" b="1" dirty="0" smtClean="0">
                <a:latin typeface="Bookman Old Style" pitchFamily="18" charset="0"/>
              </a:rPr>
              <a:t>General Maintenance Requirements</a:t>
            </a:r>
            <a:endParaRPr lang="en-IN" sz="2400" dirty="0">
              <a:latin typeface="Bookman Old Style" pitchFamily="18" charset="0"/>
            </a:endParaRPr>
          </a:p>
        </p:txBody>
      </p:sp>
      <p:sp>
        <p:nvSpPr>
          <p:cNvPr id="3" name="Content Placeholder 2"/>
          <p:cNvSpPr>
            <a:spLocks noGrp="1"/>
          </p:cNvSpPr>
          <p:nvPr>
            <p:ph idx="1"/>
          </p:nvPr>
        </p:nvSpPr>
        <p:spPr>
          <a:xfrm>
            <a:off x="457200" y="990600"/>
            <a:ext cx="8229600" cy="5715000"/>
          </a:xfrm>
          <a:solidFill>
            <a:schemeClr val="accent4">
              <a:lumMod val="40000"/>
              <a:lumOff val="60000"/>
            </a:schemeClr>
          </a:solidFill>
        </p:spPr>
        <p:style>
          <a:lnRef idx="2">
            <a:schemeClr val="accent2"/>
          </a:lnRef>
          <a:fillRef idx="1">
            <a:schemeClr val="lt1"/>
          </a:fillRef>
          <a:effectRef idx="0">
            <a:schemeClr val="accent2"/>
          </a:effectRef>
          <a:fontRef idx="minor">
            <a:schemeClr val="dk1"/>
          </a:fontRef>
        </p:style>
        <p:txBody>
          <a:bodyPr>
            <a:noAutofit/>
          </a:bodyPr>
          <a:lstStyle/>
          <a:p>
            <a:pPr algn="just"/>
            <a:r>
              <a:rPr lang="en-IN" sz="2000" dirty="0" smtClean="0">
                <a:latin typeface="Bookman Old Style" pitchFamily="18" charset="0"/>
              </a:rPr>
              <a:t>Substations, Switchgear, Panel boards, Motor Control </a:t>
            </a:r>
            <a:r>
              <a:rPr lang="en-IN" sz="2000" dirty="0" err="1" smtClean="0">
                <a:latin typeface="Bookman Old Style" pitchFamily="18" charset="0"/>
              </a:rPr>
              <a:t>Centers</a:t>
            </a:r>
            <a:r>
              <a:rPr lang="en-IN" sz="2000" dirty="0" smtClean="0">
                <a:latin typeface="Bookman Old Style" pitchFamily="18" charset="0"/>
              </a:rPr>
              <a:t>, and Disconnect Switches Enclosures (Electrical Rooms, Buildings, and Other Such Locations). </a:t>
            </a:r>
          </a:p>
          <a:p>
            <a:pPr algn="just"/>
            <a:r>
              <a:rPr lang="en-IN" sz="2000" dirty="0" smtClean="0">
                <a:latin typeface="Bookman Old Style" pitchFamily="18" charset="0"/>
              </a:rPr>
              <a:t>Enclosures must be kept clear of extraneous materials that could cause a tripping, fire, or any other type of hazard.</a:t>
            </a:r>
          </a:p>
          <a:p>
            <a:pPr algn="just"/>
            <a:r>
              <a:rPr lang="en-IN" sz="2000" b="1" dirty="0" smtClean="0">
                <a:latin typeface="Bookman Old Style" pitchFamily="18" charset="0"/>
              </a:rPr>
              <a:t>Area Enclosures (Fences and Other Such Enclosures).</a:t>
            </a:r>
          </a:p>
          <a:p>
            <a:pPr algn="just"/>
            <a:r>
              <a:rPr lang="en-IN" sz="2000" dirty="0" smtClean="0">
                <a:latin typeface="Bookman Old Style" pitchFamily="18" charset="0"/>
              </a:rPr>
              <a:t>Fences and other such guards shall be maintained to prevent unauthorized access or accidental exposure to electrical hazards. This requirement is especially important for fences that protect the public from access to electrical facilities.</a:t>
            </a:r>
          </a:p>
          <a:p>
            <a:pPr algn="just"/>
            <a:r>
              <a:rPr lang="en-IN" sz="2000" dirty="0" smtClean="0">
                <a:latin typeface="Bookman Old Style" pitchFamily="18" charset="0"/>
              </a:rPr>
              <a:t>Conductors. All current-carrying conductors must be maintained so that they can carry rated current without overheating. They must also be maintained so they can carry available short-circuit current without failing and introducing arc and blast hazards.</a:t>
            </a:r>
          </a:p>
          <a:p>
            <a:pPr algn="just"/>
            <a:r>
              <a:rPr lang="en-IN" sz="2000" dirty="0" smtClean="0">
                <a:latin typeface="Bookman Old Style" pitchFamily="18" charset="0"/>
              </a:rPr>
              <a:t>Electrical Insulation, Protective Devices, Fuse Maintenance, Low voltage, Medium voltage Circuit Breakers</a:t>
            </a:r>
            <a:endParaRPr lang="en-IN" sz="2000" dirty="0">
              <a:latin typeface="Bookman Old Style"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accent4">
              <a:lumMod val="20000"/>
              <a:lumOff val="80000"/>
            </a:schemeClr>
          </a:solidFill>
        </p:spPr>
        <p:style>
          <a:lnRef idx="2">
            <a:schemeClr val="accent2"/>
          </a:lnRef>
          <a:fillRef idx="1">
            <a:schemeClr val="lt1"/>
          </a:fillRef>
          <a:effectRef idx="0">
            <a:schemeClr val="accent2"/>
          </a:effectRef>
          <a:fontRef idx="minor">
            <a:schemeClr val="dk1"/>
          </a:fontRef>
        </p:style>
        <p:txBody>
          <a:bodyPr>
            <a:normAutofit/>
          </a:bodyPr>
          <a:lstStyle/>
          <a:p>
            <a:r>
              <a:rPr lang="en-IN" sz="2800" b="1" dirty="0" smtClean="0">
                <a:latin typeface="Bookman Old Style" pitchFamily="18" charset="0"/>
              </a:rPr>
              <a:t>Regulatory bodies</a:t>
            </a:r>
            <a:endParaRPr lang="en-IN" sz="2800" b="1" dirty="0"/>
          </a:p>
        </p:txBody>
      </p:sp>
      <p:sp>
        <p:nvSpPr>
          <p:cNvPr id="3" name="Content Placeholder 2"/>
          <p:cNvSpPr>
            <a:spLocks noGrp="1"/>
          </p:cNvSpPr>
          <p:nvPr>
            <p:ph idx="1"/>
          </p:nvPr>
        </p:nvSpPr>
        <p:spPr>
          <a:xfrm>
            <a:off x="457200" y="1143000"/>
            <a:ext cx="8229600" cy="4983163"/>
          </a:xfrm>
          <a:solidFill>
            <a:schemeClr val="accent1">
              <a:lumMod val="20000"/>
              <a:lumOff val="80000"/>
            </a:schemeClr>
          </a:solidFill>
        </p:spPr>
        <p:style>
          <a:lnRef idx="2">
            <a:schemeClr val="accent2"/>
          </a:lnRef>
          <a:fillRef idx="1">
            <a:schemeClr val="lt1"/>
          </a:fillRef>
          <a:effectRef idx="0">
            <a:schemeClr val="accent2"/>
          </a:effectRef>
          <a:fontRef idx="minor">
            <a:schemeClr val="dk1"/>
          </a:fontRef>
        </p:style>
        <p:txBody>
          <a:bodyPr>
            <a:normAutofit/>
          </a:bodyPr>
          <a:lstStyle/>
          <a:p>
            <a:pPr marL="360000" lvl="1" indent="-514350" algn="just">
              <a:buFont typeface="+mj-lt"/>
              <a:buAutoNum type="arabicPeriod"/>
            </a:pPr>
            <a:r>
              <a:rPr lang="en-IN" sz="2000" dirty="0" smtClean="0">
                <a:latin typeface="Bookman Old Style" pitchFamily="18" charset="0"/>
              </a:rPr>
              <a:t>International </a:t>
            </a:r>
            <a:r>
              <a:rPr lang="en-IN" sz="2000" dirty="0" err="1" smtClean="0">
                <a:latin typeface="Bookman Old Style" pitchFamily="18" charset="0"/>
              </a:rPr>
              <a:t>Electrotechnical</a:t>
            </a:r>
            <a:r>
              <a:rPr lang="en-IN" sz="2000" dirty="0" smtClean="0">
                <a:latin typeface="Bookman Old Style" pitchFamily="18" charset="0"/>
              </a:rPr>
              <a:t> Commission (IEC)</a:t>
            </a:r>
          </a:p>
          <a:p>
            <a:pPr marL="360000" lvl="1" indent="-514350" algn="just">
              <a:buFont typeface="+mj-lt"/>
              <a:buAutoNum type="arabicPeriod"/>
            </a:pPr>
            <a:r>
              <a:rPr lang="en-IN" sz="2000" dirty="0" smtClean="0">
                <a:latin typeface="Bookman Old Style" pitchFamily="18" charset="0"/>
              </a:rPr>
              <a:t>American National Standards Institute (ANSI )</a:t>
            </a:r>
          </a:p>
          <a:p>
            <a:pPr marL="360000" lvl="1" indent="-514350" algn="just">
              <a:buFont typeface="+mj-lt"/>
              <a:buAutoNum type="arabicPeriod"/>
            </a:pPr>
            <a:r>
              <a:rPr lang="en-IN" sz="2000" dirty="0" smtClean="0">
                <a:latin typeface="Bookman Old Style" pitchFamily="18" charset="0"/>
              </a:rPr>
              <a:t>Institute of Electrical and Electronics Engineers (IEEE )</a:t>
            </a:r>
          </a:p>
          <a:p>
            <a:pPr marL="360000" lvl="1" indent="-514350" algn="just">
              <a:buFont typeface="+mj-lt"/>
              <a:buAutoNum type="arabicPeriod"/>
            </a:pPr>
            <a:r>
              <a:rPr lang="en-IN" sz="2000" dirty="0" smtClean="0">
                <a:latin typeface="Bookman Old Style" pitchFamily="18" charset="0"/>
              </a:rPr>
              <a:t>National Fire Protection Association (NFPA)</a:t>
            </a:r>
          </a:p>
          <a:p>
            <a:pPr marL="360000" lvl="1" indent="-514350" algn="just">
              <a:buFont typeface="+mj-lt"/>
              <a:buAutoNum type="arabicPeriod"/>
            </a:pPr>
            <a:r>
              <a:rPr lang="en-IN" sz="2000" dirty="0" smtClean="0">
                <a:latin typeface="Bookman Old Style" pitchFamily="18" charset="0"/>
              </a:rPr>
              <a:t>American Society for Testing and Materials (ASTM )</a:t>
            </a:r>
          </a:p>
          <a:p>
            <a:pPr marL="360000" lvl="1" indent="-514350" algn="just">
              <a:buFont typeface="+mj-lt"/>
              <a:buAutoNum type="arabicPeriod"/>
            </a:pPr>
            <a:r>
              <a:rPr lang="en-IN" sz="2000" dirty="0" smtClean="0">
                <a:latin typeface="Bookman Old Style" pitchFamily="18" charset="0"/>
              </a:rPr>
              <a:t>American Society of Safety Engineers (ASSE )</a:t>
            </a:r>
          </a:p>
          <a:p>
            <a:pPr marL="360000" lvl="1" indent="-514350" algn="just">
              <a:buFont typeface="+mj-lt"/>
              <a:buAutoNum type="arabicPeriod"/>
            </a:pPr>
            <a:r>
              <a:rPr lang="en-IN" sz="2000" dirty="0" smtClean="0">
                <a:latin typeface="Bookman Old Style" pitchFamily="18" charset="0"/>
              </a:rPr>
              <a:t>Occupational Safety and Health Administration (OS HA)</a:t>
            </a:r>
          </a:p>
          <a:p>
            <a:pPr marL="457200" indent="-457200" algn="just">
              <a:buFont typeface="+mj-lt"/>
              <a:buAutoNum type="arabicPeriod"/>
            </a:pPr>
            <a:endParaRPr lang="en-IN" sz="2400" dirty="0">
              <a:latin typeface="Bookman Old Style"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style>
          <a:lnRef idx="1">
            <a:schemeClr val="accent1"/>
          </a:lnRef>
          <a:fillRef idx="2">
            <a:schemeClr val="accent1"/>
          </a:fillRef>
          <a:effectRef idx="1">
            <a:schemeClr val="accent1"/>
          </a:effectRef>
          <a:fontRef idx="minor">
            <a:schemeClr val="dk1"/>
          </a:fontRef>
        </p:style>
        <p:txBody>
          <a:bodyPr>
            <a:normAutofit/>
          </a:bodyPr>
          <a:lstStyle/>
          <a:p>
            <a:r>
              <a:rPr lang="en-IN" sz="2200" b="1" dirty="0" smtClean="0">
                <a:latin typeface="Bookman Old Style" pitchFamily="18" charset="0"/>
              </a:rPr>
              <a:t>National electrical safety code</a:t>
            </a:r>
            <a:endParaRPr lang="en-IN" sz="2200" b="1" dirty="0"/>
          </a:p>
        </p:txBody>
      </p:sp>
      <p:sp>
        <p:nvSpPr>
          <p:cNvPr id="3" name="Content Placeholder 2"/>
          <p:cNvSpPr>
            <a:spLocks noGrp="1"/>
          </p:cNvSpPr>
          <p:nvPr>
            <p:ph idx="1"/>
          </p:nvPr>
        </p:nvSpPr>
        <p:spPr>
          <a:xfrm>
            <a:off x="457200" y="1219200"/>
            <a:ext cx="8229600" cy="5029200"/>
          </a:xfrm>
        </p:spPr>
        <p:style>
          <a:lnRef idx="1">
            <a:schemeClr val="dk1"/>
          </a:lnRef>
          <a:fillRef idx="2">
            <a:schemeClr val="dk1"/>
          </a:fillRef>
          <a:effectRef idx="1">
            <a:schemeClr val="dk1"/>
          </a:effectRef>
          <a:fontRef idx="minor">
            <a:schemeClr val="dk1"/>
          </a:fontRef>
        </p:style>
        <p:txBody>
          <a:bodyPr>
            <a:noAutofit/>
          </a:bodyPr>
          <a:lstStyle/>
          <a:p>
            <a:pPr algn="just"/>
            <a:r>
              <a:rPr lang="en-IN" sz="2200" dirty="0" smtClean="0">
                <a:latin typeface="Bookman Old Style" pitchFamily="18" charset="0"/>
              </a:rPr>
              <a:t>The code has three general rules as follows:</a:t>
            </a:r>
          </a:p>
          <a:p>
            <a:pPr algn="just"/>
            <a:r>
              <a:rPr lang="en-IN" sz="2200" dirty="0" smtClean="0">
                <a:latin typeface="Bookman Old Style" pitchFamily="18" charset="0"/>
              </a:rPr>
              <a:t>All electric supply and communication lines and equipment shall be designed, constructed, operated, and maintained to meet its requirements.</a:t>
            </a:r>
          </a:p>
          <a:p>
            <a:pPr algn="just"/>
            <a:r>
              <a:rPr lang="en-IN" sz="2200" dirty="0" smtClean="0">
                <a:latin typeface="Bookman Old Style" pitchFamily="18" charset="0"/>
              </a:rPr>
              <a:t>The utilities, authorized contractors, or other entities, as applicable, performing design, construction, operation, or maintenance tasks for electric supply or communication lines or equipment covered by the NESC are held responsible for meeting the applicable requirements.</a:t>
            </a:r>
          </a:p>
          <a:p>
            <a:pPr algn="just"/>
            <a:r>
              <a:rPr lang="en-IN" sz="2200" dirty="0" smtClean="0">
                <a:latin typeface="Bookman Old Style" pitchFamily="18" charset="0"/>
              </a:rPr>
              <a:t>For all particulars not specified in the NESC, construction and maintenance should be done in accordance with accepted good practice for the given local conditions.</a:t>
            </a:r>
            <a:endParaRPr lang="en-IN" sz="2200" dirty="0">
              <a:latin typeface="Bookman Old Styl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style>
          <a:lnRef idx="1">
            <a:schemeClr val="accent1"/>
          </a:lnRef>
          <a:fillRef idx="2">
            <a:schemeClr val="accent1"/>
          </a:fillRef>
          <a:effectRef idx="1">
            <a:schemeClr val="accent1"/>
          </a:effectRef>
          <a:fontRef idx="minor">
            <a:schemeClr val="dk1"/>
          </a:fontRef>
        </p:style>
        <p:txBody>
          <a:bodyPr>
            <a:noAutofit/>
          </a:bodyPr>
          <a:lstStyle/>
          <a:p>
            <a:r>
              <a:rPr lang="en-IN" sz="2800" b="1" dirty="0" smtClean="0">
                <a:latin typeface="Bookman Old Style" pitchFamily="18" charset="0"/>
              </a:rPr>
              <a:t>UNIT-IV</a:t>
            </a:r>
            <a:endParaRPr lang="en-IN" sz="2800" dirty="0">
              <a:latin typeface="Bookman Old Style" pitchFamily="18" charset="0"/>
            </a:endParaRPr>
          </a:p>
        </p:txBody>
      </p:sp>
      <p:sp>
        <p:nvSpPr>
          <p:cNvPr id="3" name="Content Placeholder 2"/>
          <p:cNvSpPr>
            <a:spLocks noGrp="1"/>
          </p:cNvSpPr>
          <p:nvPr>
            <p:ph idx="1"/>
          </p:nvPr>
        </p:nvSpPr>
        <p:spPr>
          <a:xfrm>
            <a:off x="457200" y="990600"/>
            <a:ext cx="8229600" cy="513556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rmAutofit/>
          </a:bodyPr>
          <a:lstStyle/>
          <a:p>
            <a:pPr algn="just"/>
            <a:r>
              <a:rPr lang="en-IN" sz="2400" dirty="0" smtClean="0">
                <a:latin typeface="Bookman Old Style" pitchFamily="18" charset="0"/>
              </a:rPr>
              <a:t>Safety related case for electrical maintenance – reliability </a:t>
            </a:r>
            <a:r>
              <a:rPr lang="en-IN" sz="2400" dirty="0" err="1" smtClean="0">
                <a:latin typeface="Bookman Old Style" pitchFamily="18" charset="0"/>
              </a:rPr>
              <a:t>centered</a:t>
            </a:r>
            <a:r>
              <a:rPr lang="en-IN" sz="2400" dirty="0" smtClean="0">
                <a:latin typeface="Bookman Old Style" pitchFamily="18" charset="0"/>
              </a:rPr>
              <a:t> maintenance (RCM) – eight step maintenance programme – frequency of maintenance – maintenance equipment for specific equipment and location – regulatory bodies – national electrical safety code – standard for electrical safety in work place – occupational safety and health administration standards.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a:solidFill>
            <a:srgbClr val="FFFF00"/>
          </a:solidFill>
        </p:spPr>
        <p:style>
          <a:lnRef idx="2">
            <a:schemeClr val="accent2"/>
          </a:lnRef>
          <a:fillRef idx="1">
            <a:schemeClr val="lt1"/>
          </a:fillRef>
          <a:effectRef idx="0">
            <a:schemeClr val="accent2"/>
          </a:effectRef>
          <a:fontRef idx="minor">
            <a:schemeClr val="dk1"/>
          </a:fontRef>
        </p:style>
        <p:txBody>
          <a:bodyPr>
            <a:normAutofit/>
          </a:bodyPr>
          <a:lstStyle/>
          <a:p>
            <a:r>
              <a:rPr lang="en-IN" sz="2200" b="1" dirty="0" smtClean="0">
                <a:latin typeface="Bookman Old Style" pitchFamily="18" charset="0"/>
              </a:rPr>
              <a:t>NEC Include...</a:t>
            </a:r>
            <a:endParaRPr lang="en-IN" sz="2200" b="1" dirty="0">
              <a:latin typeface="Bookman Old Style" pitchFamily="18" charset="0"/>
            </a:endParaRPr>
          </a:p>
        </p:txBody>
      </p:sp>
      <p:sp>
        <p:nvSpPr>
          <p:cNvPr id="3" name="Content Placeholder 2"/>
          <p:cNvSpPr>
            <a:spLocks noGrp="1"/>
          </p:cNvSpPr>
          <p:nvPr>
            <p:ph idx="1"/>
          </p:nvPr>
        </p:nvSpPr>
        <p:spPr>
          <a:xfrm>
            <a:off x="457200" y="884237"/>
            <a:ext cx="8229600" cy="5745163"/>
          </a:xfrm>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a:noAutofit/>
          </a:bodyPr>
          <a:lstStyle/>
          <a:p>
            <a:pPr algn="just"/>
            <a:r>
              <a:rPr lang="en-IN" sz="2000" dirty="0" smtClean="0">
                <a:latin typeface="Bookman Old Style" pitchFamily="18" charset="0"/>
              </a:rPr>
              <a:t>The principal objective of the NEC is to provide standardized, technically sound electrical installation standards to help </a:t>
            </a:r>
            <a:r>
              <a:rPr lang="en-IN" sz="2000" b="1" dirty="0" smtClean="0">
                <a:solidFill>
                  <a:srgbClr val="FF0000"/>
                </a:solidFill>
                <a:latin typeface="Bookman Old Style" pitchFamily="18" charset="0"/>
              </a:rPr>
              <a:t>minimize the possibility of electric fires</a:t>
            </a:r>
            <a:r>
              <a:rPr lang="en-IN" sz="2000" dirty="0" smtClean="0">
                <a:latin typeface="Bookman Old Style" pitchFamily="18" charset="0"/>
              </a:rPr>
              <a:t>.</a:t>
            </a:r>
          </a:p>
          <a:p>
            <a:pPr algn="just"/>
            <a:r>
              <a:rPr lang="en-IN" sz="2000" dirty="0" smtClean="0">
                <a:latin typeface="Bookman Old Style" pitchFamily="18" charset="0"/>
              </a:rPr>
              <a:t>The NEC covers four basic types of installations. Note   that all of these installations are so-called </a:t>
            </a:r>
            <a:r>
              <a:rPr lang="en-IN" sz="2000" b="1" u="sng" dirty="0" smtClean="0">
                <a:solidFill>
                  <a:srgbClr val="FF0000"/>
                </a:solidFill>
                <a:latin typeface="Bookman Old Style" pitchFamily="18" charset="0"/>
              </a:rPr>
              <a:t>utilization installations </a:t>
            </a:r>
            <a:r>
              <a:rPr lang="en-IN" sz="2000" dirty="0" smtClean="0">
                <a:latin typeface="Bookman Old Style" pitchFamily="18" charset="0"/>
              </a:rPr>
              <a:t>as opposed to transmission and distribution.</a:t>
            </a:r>
          </a:p>
          <a:p>
            <a:pPr marL="857250" algn="just">
              <a:buFont typeface="+mj-lt"/>
              <a:buAutoNum type="arabicPeriod"/>
            </a:pPr>
            <a:r>
              <a:rPr lang="en-IN" sz="1800" b="1" dirty="0" smtClean="0">
                <a:latin typeface="Bookman Old Style" pitchFamily="18" charset="0"/>
              </a:rPr>
              <a:t>Installations of electric conductors and equipment within or on public and private buildings or other structures, including mobile homes, recreational vehicles, and floating buildings. </a:t>
            </a:r>
          </a:p>
          <a:p>
            <a:pPr marL="857250" algn="just">
              <a:buFont typeface="+mj-lt"/>
              <a:buAutoNum type="arabicPeriod"/>
            </a:pPr>
            <a:r>
              <a:rPr lang="en-IN" sz="1800" b="1" dirty="0" smtClean="0">
                <a:latin typeface="Bookman Old Style" pitchFamily="18" charset="0"/>
              </a:rPr>
              <a:t>This section also includes premises wiring for such facilities as yards, carnival lots, parking lots, and industrial substations.</a:t>
            </a:r>
          </a:p>
          <a:p>
            <a:pPr marL="857250" algn="just">
              <a:buFont typeface="+mj-lt"/>
              <a:buAutoNum type="arabicPeriod"/>
            </a:pPr>
            <a:r>
              <a:rPr lang="en-IN" sz="1800" b="1" dirty="0" smtClean="0">
                <a:latin typeface="Bookman Old Style" pitchFamily="18" charset="0"/>
              </a:rPr>
              <a:t>Installations of conductors and equipment that connect to the supply of electricity.</a:t>
            </a:r>
          </a:p>
          <a:p>
            <a:pPr marL="857250" algn="just">
              <a:buFont typeface="+mj-lt"/>
              <a:buAutoNum type="arabicPeriod"/>
            </a:pPr>
            <a:r>
              <a:rPr lang="en-IN" sz="1800" b="1" dirty="0" smtClean="0">
                <a:latin typeface="Bookman Old Style" pitchFamily="18" charset="0"/>
              </a:rPr>
              <a:t>Installations of other outside conductors and equipment on the premises.</a:t>
            </a:r>
          </a:p>
          <a:p>
            <a:pPr marL="857250" algn="just">
              <a:buFont typeface="+mj-lt"/>
              <a:buAutoNum type="arabicPeriod"/>
            </a:pPr>
            <a:r>
              <a:rPr lang="en-IN" sz="1800" b="1" dirty="0" smtClean="0">
                <a:latin typeface="Bookman Old Style" pitchFamily="18" charset="0"/>
              </a:rPr>
              <a:t>Installations of optical </a:t>
            </a:r>
            <a:r>
              <a:rPr lang="en-IN" sz="1800" b="1" dirty="0" err="1" smtClean="0">
                <a:latin typeface="Bookman Old Style" pitchFamily="18" charset="0"/>
              </a:rPr>
              <a:t>fiber</a:t>
            </a:r>
            <a:r>
              <a:rPr lang="en-IN" sz="1800" b="1" dirty="0" smtClean="0">
                <a:latin typeface="Bookman Old Style" pitchFamily="18" charset="0"/>
              </a:rPr>
              <a:t> cable.</a:t>
            </a:r>
            <a:endParaRPr lang="en-IN" sz="1800" b="1" dirty="0">
              <a:latin typeface="Bookman Old Style"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accent6">
              <a:lumMod val="60000"/>
              <a:lumOff val="40000"/>
            </a:schemeClr>
          </a:solidFill>
        </p:spPr>
        <p:style>
          <a:lnRef idx="2">
            <a:schemeClr val="accent1"/>
          </a:lnRef>
          <a:fillRef idx="1">
            <a:schemeClr val="lt1"/>
          </a:fillRef>
          <a:effectRef idx="0">
            <a:schemeClr val="accent1"/>
          </a:effectRef>
          <a:fontRef idx="minor">
            <a:schemeClr val="dk1"/>
          </a:fontRef>
        </p:style>
        <p:txBody>
          <a:bodyPr>
            <a:normAutofit/>
          </a:bodyPr>
          <a:lstStyle/>
          <a:p>
            <a:r>
              <a:rPr lang="en-IN" sz="2200" b="1" dirty="0" smtClean="0">
                <a:latin typeface="Bookman Old Style" pitchFamily="18" charset="0"/>
              </a:rPr>
              <a:t>Technical and Safety Items Covered</a:t>
            </a:r>
            <a:endParaRPr lang="en-IN" sz="2200" dirty="0">
              <a:latin typeface="Bookman Old Style" pitchFamily="18" charset="0"/>
            </a:endParaRPr>
          </a:p>
        </p:txBody>
      </p:sp>
      <p:sp>
        <p:nvSpPr>
          <p:cNvPr id="3" name="Content Placeholder 2"/>
          <p:cNvSpPr>
            <a:spLocks noGrp="1"/>
          </p:cNvSpPr>
          <p:nvPr>
            <p:ph idx="1"/>
          </p:nvPr>
        </p:nvSpPr>
        <p:spPr>
          <a:xfrm>
            <a:off x="457200" y="1143000"/>
            <a:ext cx="8229600" cy="5486400"/>
          </a:xfrm>
          <a:solidFill>
            <a:schemeClr val="accent1">
              <a:lumMod val="60000"/>
              <a:lumOff val="40000"/>
            </a:schemeClr>
          </a:solidFill>
        </p:spPr>
        <p:style>
          <a:lnRef idx="2">
            <a:schemeClr val="accent2"/>
          </a:lnRef>
          <a:fillRef idx="1">
            <a:schemeClr val="lt1"/>
          </a:fillRef>
          <a:effectRef idx="0">
            <a:schemeClr val="accent2"/>
          </a:effectRef>
          <a:fontRef idx="minor">
            <a:schemeClr val="dk1"/>
          </a:fontRef>
        </p:style>
        <p:txBody>
          <a:bodyPr>
            <a:noAutofit/>
          </a:bodyPr>
          <a:lstStyle/>
          <a:p>
            <a:pPr algn="just"/>
            <a:r>
              <a:rPr lang="en-IN" sz="2200" dirty="0" smtClean="0">
                <a:latin typeface="Bookman Old Style" pitchFamily="18" charset="0"/>
              </a:rPr>
              <a:t>The Code has multiple chapters that include </a:t>
            </a:r>
            <a:r>
              <a:rPr lang="en-IN" sz="2200" b="1" dirty="0" smtClean="0">
                <a:latin typeface="Bookman Old Style" pitchFamily="18" charset="0"/>
              </a:rPr>
              <a:t>rules for wiring and protection, wiring methods and materials, equipment for general use, special occupancies, special equipment, special conditions, and communications systems.</a:t>
            </a:r>
          </a:p>
          <a:p>
            <a:pPr algn="just"/>
            <a:r>
              <a:rPr lang="en-IN" sz="2200" dirty="0" smtClean="0">
                <a:latin typeface="Bookman Old Style" pitchFamily="18" charset="0"/>
              </a:rPr>
              <a:t>Tables for </a:t>
            </a:r>
            <a:r>
              <a:rPr lang="en-IN" sz="2200" b="1" i="1" dirty="0" smtClean="0">
                <a:solidFill>
                  <a:srgbClr val="FF0000"/>
                </a:solidFill>
                <a:latin typeface="Bookman Old Style" pitchFamily="18" charset="0"/>
              </a:rPr>
              <a:t>conductor </a:t>
            </a:r>
            <a:r>
              <a:rPr lang="en-IN" sz="2200" b="1" i="1" dirty="0" err="1" smtClean="0">
                <a:solidFill>
                  <a:srgbClr val="FF0000"/>
                </a:solidFill>
                <a:latin typeface="Bookman Old Style" pitchFamily="18" charset="0"/>
              </a:rPr>
              <a:t>ampacities</a:t>
            </a:r>
            <a:r>
              <a:rPr lang="en-IN" sz="2200" b="1" i="1" dirty="0" smtClean="0">
                <a:solidFill>
                  <a:srgbClr val="FF0000"/>
                </a:solidFill>
                <a:latin typeface="Bookman Old Style" pitchFamily="18" charset="0"/>
              </a:rPr>
              <a:t> </a:t>
            </a:r>
            <a:r>
              <a:rPr lang="en-IN" sz="2200" dirty="0" smtClean="0">
                <a:latin typeface="Bookman Old Style" pitchFamily="18" charset="0"/>
              </a:rPr>
              <a:t>are included along with formulas for calculating the required size and number of conductors for special applications, as well as sizing </a:t>
            </a:r>
            <a:r>
              <a:rPr lang="en-IN" sz="2200" b="1" dirty="0" smtClean="0">
                <a:solidFill>
                  <a:srgbClr val="FFFF00"/>
                </a:solidFill>
                <a:latin typeface="Bookman Old Style" pitchFamily="18" charset="0"/>
              </a:rPr>
              <a:t>requirements for protective devices</a:t>
            </a:r>
            <a:r>
              <a:rPr lang="en-IN" sz="2200" dirty="0" smtClean="0">
                <a:latin typeface="Bookman Old Style" pitchFamily="18" charset="0"/>
              </a:rPr>
              <a:t>. </a:t>
            </a:r>
          </a:p>
          <a:p>
            <a:pPr algn="just"/>
            <a:r>
              <a:rPr lang="en-IN" sz="2200" b="1" u="sng" dirty="0" smtClean="0">
                <a:solidFill>
                  <a:srgbClr val="FF0000"/>
                </a:solidFill>
                <a:latin typeface="Bookman Old Style" pitchFamily="18" charset="0"/>
              </a:rPr>
              <a:t>Grounding requirements </a:t>
            </a:r>
            <a:r>
              <a:rPr lang="en-IN" sz="2200" dirty="0" smtClean="0">
                <a:latin typeface="Bookman Old Style" pitchFamily="18" charset="0"/>
              </a:rPr>
              <a:t>including what, when, and how are included. </a:t>
            </a:r>
            <a:r>
              <a:rPr lang="en-IN" sz="2200" b="1" u="sng" dirty="0" smtClean="0">
                <a:latin typeface="Bookman Old Style" pitchFamily="18" charset="0"/>
              </a:rPr>
              <a:t>Rules for interrupting capacities </a:t>
            </a:r>
            <a:r>
              <a:rPr lang="en-IN" sz="2200" dirty="0" smtClean="0">
                <a:latin typeface="Bookman Old Style" pitchFamily="18" charset="0"/>
              </a:rPr>
              <a:t>and other such information are also included.</a:t>
            </a:r>
          </a:p>
          <a:p>
            <a:pPr algn="just"/>
            <a:r>
              <a:rPr lang="en-IN" sz="2200" dirty="0" smtClean="0">
                <a:latin typeface="Bookman Old Style" pitchFamily="18" charset="0"/>
              </a:rPr>
              <a:t>The NEC has become an engineering reference, an installation guide, a design standard, and a fire safety code all in one volume.</a:t>
            </a:r>
            <a:endParaRPr lang="en-IN" sz="2200" dirty="0">
              <a:latin typeface="Bookman Old Style"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rgbClr val="FFC000"/>
          </a:solidFill>
        </p:spPr>
        <p:style>
          <a:lnRef idx="2">
            <a:schemeClr val="dk1"/>
          </a:lnRef>
          <a:fillRef idx="1">
            <a:schemeClr val="lt1"/>
          </a:fillRef>
          <a:effectRef idx="0">
            <a:schemeClr val="dk1"/>
          </a:effectRef>
          <a:fontRef idx="minor">
            <a:schemeClr val="dk1"/>
          </a:fontRef>
        </p:style>
        <p:txBody>
          <a:bodyPr>
            <a:normAutofit/>
          </a:bodyPr>
          <a:lstStyle/>
          <a:p>
            <a:r>
              <a:rPr lang="en-IN" sz="2200" b="1" dirty="0" smtClean="0">
                <a:latin typeface="Bookman Old Style" pitchFamily="18" charset="0"/>
              </a:rPr>
              <a:t>NEC does not apply to...</a:t>
            </a:r>
            <a:endParaRPr lang="en-IN" sz="2200" b="1" dirty="0">
              <a:latin typeface="Bookman Old Style" pitchFamily="18" charset="0"/>
            </a:endParaRPr>
          </a:p>
        </p:txBody>
      </p:sp>
      <p:sp>
        <p:nvSpPr>
          <p:cNvPr id="3" name="Content Placeholder 2"/>
          <p:cNvSpPr>
            <a:spLocks noGrp="1"/>
          </p:cNvSpPr>
          <p:nvPr>
            <p:ph idx="1"/>
          </p:nvPr>
        </p:nvSpPr>
        <p:spPr>
          <a:xfrm>
            <a:off x="457200" y="1493837"/>
            <a:ext cx="8229600" cy="5059363"/>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en-IN" sz="2200" dirty="0" smtClean="0">
                <a:latin typeface="Bookman Old Style" pitchFamily="18" charset="0"/>
              </a:rPr>
              <a:t>The NEC also lists several installations to which it does not apply including </a:t>
            </a:r>
            <a:r>
              <a:rPr lang="en-IN" sz="2200" b="1" i="1" dirty="0" smtClean="0">
                <a:solidFill>
                  <a:srgbClr val="FF0000"/>
                </a:solidFill>
                <a:latin typeface="Bookman Old Style" pitchFamily="18" charset="0"/>
              </a:rPr>
              <a:t>ships, railway rolling stock, underground mine installations, railway generation, communications equipment </a:t>
            </a:r>
            <a:r>
              <a:rPr lang="en-IN" sz="2200" dirty="0" smtClean="0">
                <a:latin typeface="Bookman Old Style" pitchFamily="18" charset="0"/>
              </a:rPr>
              <a:t>under the control of communications utilities, and </a:t>
            </a:r>
            <a:r>
              <a:rPr lang="en-IN" sz="2200" b="1" u="sng" dirty="0" smtClean="0">
                <a:latin typeface="Bookman Old Style" pitchFamily="18" charset="0"/>
              </a:rPr>
              <a:t>certain facilities under the control of electric utilities</a:t>
            </a:r>
            <a:r>
              <a:rPr lang="en-IN" sz="2200" dirty="0" smtClean="0">
                <a:latin typeface="Bookman Old Style" pitchFamily="18" charset="0"/>
              </a:rPr>
              <a:t>. </a:t>
            </a:r>
          </a:p>
          <a:p>
            <a:pPr algn="just"/>
            <a:r>
              <a:rPr lang="en-IN" sz="2200" dirty="0" smtClean="0">
                <a:latin typeface="Bookman Old Style" pitchFamily="18" charset="0"/>
              </a:rPr>
              <a:t>The utility facilities that are excluded are the </a:t>
            </a:r>
            <a:r>
              <a:rPr lang="en-IN" sz="2200" b="1" u="sng" dirty="0" smtClean="0">
                <a:solidFill>
                  <a:srgbClr val="C00000"/>
                </a:solidFill>
                <a:latin typeface="Bookman Old Style" pitchFamily="18" charset="0"/>
              </a:rPr>
              <a:t>communications, metering, generation, transformation, transmission, and distribution in buildings or substations used specifically for that purpose</a:t>
            </a:r>
            <a:r>
              <a:rPr lang="en-IN" sz="2200" dirty="0" smtClean="0">
                <a:latin typeface="Bookman Old Style" pitchFamily="18" charset="0"/>
              </a:rPr>
              <a:t>. </a:t>
            </a:r>
          </a:p>
          <a:p>
            <a:pPr algn="just"/>
            <a:r>
              <a:rPr lang="en-IN" sz="2200" dirty="0" smtClean="0">
                <a:latin typeface="Bookman Old Style" pitchFamily="18" charset="0"/>
              </a:rPr>
              <a:t>The NEC does include </a:t>
            </a:r>
            <a:r>
              <a:rPr lang="en-IN" sz="2200" b="1" i="1" dirty="0" smtClean="0">
                <a:solidFill>
                  <a:srgbClr val="00B050"/>
                </a:solidFill>
                <a:latin typeface="Bookman Old Style" pitchFamily="18" charset="0"/>
              </a:rPr>
              <a:t>utility office buildings and other such public and commercial structures</a:t>
            </a:r>
            <a:r>
              <a:rPr lang="en-IN" sz="2200" dirty="0" smtClean="0">
                <a:latin typeface="Bookman Old Style" pitchFamily="18" charset="0"/>
              </a:rPr>
              <a:t>.</a:t>
            </a:r>
            <a:endParaRPr lang="en-IN" sz="2200" dirty="0">
              <a:latin typeface="Bookman Old Style"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accent4">
              <a:lumMod val="60000"/>
              <a:lumOff val="40000"/>
            </a:schemeClr>
          </a:solidFill>
        </p:spPr>
        <p:style>
          <a:lnRef idx="2">
            <a:schemeClr val="accent2"/>
          </a:lnRef>
          <a:fillRef idx="1">
            <a:schemeClr val="lt1"/>
          </a:fillRef>
          <a:effectRef idx="0">
            <a:schemeClr val="accent2"/>
          </a:effectRef>
          <a:fontRef idx="minor">
            <a:schemeClr val="dk1"/>
          </a:fontRef>
        </p:style>
        <p:txBody>
          <a:bodyPr>
            <a:normAutofit/>
          </a:bodyPr>
          <a:lstStyle/>
          <a:p>
            <a:r>
              <a:rPr lang="en-IN" sz="2000" b="1" i="1" dirty="0" smtClean="0">
                <a:latin typeface="Bookman Old Style" pitchFamily="18" charset="0"/>
              </a:rPr>
              <a:t>Electrical Equipment Maintenance (70B)</a:t>
            </a:r>
            <a:endParaRPr lang="en-IN" sz="2000" dirty="0">
              <a:latin typeface="Bookman Old Style" pitchFamily="18" charset="0"/>
            </a:endParaRPr>
          </a:p>
        </p:txBody>
      </p:sp>
      <p:sp>
        <p:nvSpPr>
          <p:cNvPr id="3" name="Content Placeholder 2"/>
          <p:cNvSpPr>
            <a:spLocks noGrp="1"/>
          </p:cNvSpPr>
          <p:nvPr>
            <p:ph idx="1"/>
          </p:nvPr>
        </p:nvSpPr>
        <p:spPr>
          <a:xfrm>
            <a:off x="457200" y="1417637"/>
            <a:ext cx="8229600" cy="5059363"/>
          </a:xfr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a:noAutofit/>
          </a:bodyPr>
          <a:lstStyle/>
          <a:p>
            <a:pPr algn="just"/>
            <a:r>
              <a:rPr lang="en-IN" sz="2000" dirty="0" smtClean="0">
                <a:latin typeface="Bookman Old Style" pitchFamily="18" charset="0"/>
              </a:rPr>
              <a:t>In studying the need for this document, the committee determined that electrical safety concerns logically fall into four basic categories: product design standards, installation standards (covered by the NEC and the NESC), safety-related maintenance information (covered by NFPA 70E, Chapter 2 and NFPA 70B), and usage instructions. </a:t>
            </a:r>
          </a:p>
          <a:p>
            <a:pPr algn="just"/>
            <a:r>
              <a:rPr lang="en-IN" sz="2000" dirty="0" smtClean="0">
                <a:latin typeface="Bookman Old Style" pitchFamily="18" charset="0"/>
              </a:rPr>
              <a:t>Because of the high number of injuries and deaths related to improper or nonexistent equipment maintenance practices, the committee decided that an electric equipment maintenance document should be developed.</a:t>
            </a:r>
          </a:p>
          <a:p>
            <a:pPr algn="just"/>
            <a:r>
              <a:rPr lang="en-IN" sz="2000" dirty="0" smtClean="0">
                <a:latin typeface="Bookman Old Style" pitchFamily="18" charset="0"/>
              </a:rPr>
              <a:t>NFPA 70B, contains recommended practice information for proper maintenance of electric equipment.</a:t>
            </a:r>
            <a:endParaRPr lang="en-IN" sz="2000" dirty="0">
              <a:latin typeface="Bookman Old Style"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rgbClr val="FFFF00"/>
          </a:solidFill>
        </p:spPr>
        <p:style>
          <a:lnRef idx="2">
            <a:schemeClr val="accent1"/>
          </a:lnRef>
          <a:fillRef idx="1">
            <a:schemeClr val="lt1"/>
          </a:fillRef>
          <a:effectRef idx="0">
            <a:schemeClr val="accent1"/>
          </a:effectRef>
          <a:fontRef idx="minor">
            <a:schemeClr val="dk1"/>
          </a:fontRef>
        </p:style>
        <p:txBody>
          <a:bodyPr>
            <a:normAutofit/>
          </a:bodyPr>
          <a:lstStyle/>
          <a:p>
            <a:r>
              <a:rPr lang="en-IN" sz="2200" b="1" dirty="0" smtClean="0">
                <a:latin typeface="Bookman Old Style" pitchFamily="18" charset="0"/>
              </a:rPr>
              <a:t>Industries and Facilities Covered</a:t>
            </a:r>
            <a:endParaRPr lang="en-IN" sz="2200" dirty="0">
              <a:latin typeface="Bookman Old Style" pitchFamily="18" charset="0"/>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just"/>
            <a:r>
              <a:rPr lang="en-IN" sz="2200" dirty="0" smtClean="0">
                <a:latin typeface="Bookman Old Style" pitchFamily="18" charset="0"/>
              </a:rPr>
              <a:t>Document 70B covers maintenance of industrial-type electric systems and equipment. The covered systems and equipment are typical of those installed in commercial buildings, industrial plants, and large multifamily dwellings. </a:t>
            </a:r>
          </a:p>
          <a:p>
            <a:pPr algn="just"/>
            <a:r>
              <a:rPr lang="en-IN" sz="2200" dirty="0" smtClean="0">
                <a:latin typeface="Bookman Old Style" pitchFamily="18" charset="0"/>
              </a:rPr>
              <a:t>Document 70B specifically states that it does not cover consumer appliances or home-type equipment. It also states that it is not intended to supersede manufacturer-recommended maintenance procedures.</a:t>
            </a:r>
          </a:p>
          <a:p>
            <a:pPr algn="just"/>
            <a:r>
              <a:rPr lang="en-US" sz="2200" dirty="0" smtClean="0">
                <a:latin typeface="Bookman Old Style" pitchFamily="18" charset="0"/>
              </a:rPr>
              <a:t>Also </a:t>
            </a:r>
            <a:r>
              <a:rPr lang="en-IN" sz="2200" dirty="0" smtClean="0">
                <a:latin typeface="Bookman Old Style" pitchFamily="18" charset="0"/>
              </a:rPr>
              <a:t>Technical and Safety Items are Covered</a:t>
            </a:r>
            <a:endParaRPr lang="en-IN" sz="2200" dirty="0">
              <a:latin typeface="Bookman Old Style"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style>
          <a:lnRef idx="1">
            <a:schemeClr val="dk1"/>
          </a:lnRef>
          <a:fillRef idx="2">
            <a:schemeClr val="dk1"/>
          </a:fillRef>
          <a:effectRef idx="1">
            <a:schemeClr val="dk1"/>
          </a:effectRef>
          <a:fontRef idx="minor">
            <a:schemeClr val="dk1"/>
          </a:fontRef>
        </p:style>
        <p:txBody>
          <a:bodyPr>
            <a:normAutofit/>
          </a:bodyPr>
          <a:lstStyle/>
          <a:p>
            <a:r>
              <a:rPr lang="en-IN" sz="2200" b="1" i="1" dirty="0" smtClean="0">
                <a:latin typeface="Bookman Old Style" pitchFamily="18" charset="0"/>
              </a:rPr>
              <a:t>The National Electrical Safety Code (NESC) by IEEE</a:t>
            </a:r>
            <a:endParaRPr lang="en-IN" sz="2200" dirty="0">
              <a:latin typeface="Bookman Old Style" pitchFamily="18" charset="0"/>
            </a:endParaRPr>
          </a:p>
        </p:txBody>
      </p:sp>
      <p:sp>
        <p:nvSpPr>
          <p:cNvPr id="3" name="Content Placeholder 2"/>
          <p:cNvSpPr>
            <a:spLocks noGrp="1"/>
          </p:cNvSpPr>
          <p:nvPr>
            <p:ph idx="1"/>
          </p:nvPr>
        </p:nvSpPr>
        <p:spPr>
          <a:xfrm>
            <a:off x="457200" y="1265237"/>
            <a:ext cx="8229600" cy="5135563"/>
          </a:xfrm>
        </p:spPr>
        <p:style>
          <a:lnRef idx="1">
            <a:schemeClr val="accent2"/>
          </a:lnRef>
          <a:fillRef idx="2">
            <a:schemeClr val="accent2"/>
          </a:fillRef>
          <a:effectRef idx="1">
            <a:schemeClr val="accent2"/>
          </a:effectRef>
          <a:fontRef idx="minor">
            <a:schemeClr val="dk1"/>
          </a:fontRef>
        </p:style>
        <p:txBody>
          <a:bodyPr>
            <a:noAutofit/>
          </a:bodyPr>
          <a:lstStyle/>
          <a:p>
            <a:pPr algn="just">
              <a:buNone/>
            </a:pPr>
            <a:r>
              <a:rPr lang="en-IN" sz="2000" dirty="0" smtClean="0">
                <a:latin typeface="Bookman Old Style" pitchFamily="18" charset="0"/>
              </a:rPr>
              <a:t>It is intended to provide practical rules for safeguarding personnel during the installation, operation, or maintenance of electric supply and communications lines and associated equipment.</a:t>
            </a:r>
          </a:p>
          <a:p>
            <a:pPr algn="just">
              <a:buNone/>
            </a:pPr>
            <a:r>
              <a:rPr lang="en-IN" sz="2000" dirty="0" smtClean="0">
                <a:latin typeface="Bookman Old Style" pitchFamily="18" charset="0"/>
              </a:rPr>
              <a:t>The code has three general rules as follows:</a:t>
            </a:r>
          </a:p>
          <a:p>
            <a:pPr marL="514350" indent="-514350" algn="just">
              <a:buFont typeface="+mj-lt"/>
              <a:buAutoNum type="arabicPeriod"/>
            </a:pPr>
            <a:r>
              <a:rPr lang="en-IN" sz="2000" dirty="0" smtClean="0">
                <a:latin typeface="Bookman Old Style" pitchFamily="18" charset="0"/>
              </a:rPr>
              <a:t>All electric supply and communication lines and equipment shall be designed, constructed, operated, and maintained to meet its requirements.</a:t>
            </a:r>
          </a:p>
          <a:p>
            <a:pPr marL="514350" indent="-514350" algn="just">
              <a:buFont typeface="+mj-lt"/>
              <a:buAutoNum type="arabicPeriod"/>
            </a:pPr>
            <a:r>
              <a:rPr lang="en-IN" sz="2000" dirty="0" smtClean="0">
                <a:latin typeface="Bookman Old Style" pitchFamily="18" charset="0"/>
              </a:rPr>
              <a:t>The utilities, authorized contractors, or other entities, as applicable, performing design, construction, operation, or maintenance tasks for electric supply or communication lines or equipment covered by the NESC are held responsible for meeting the applicable requirements.</a:t>
            </a:r>
          </a:p>
          <a:p>
            <a:pPr marL="514350" indent="-514350" algn="just">
              <a:buFont typeface="+mj-lt"/>
              <a:buAutoNum type="arabicPeriod"/>
            </a:pPr>
            <a:r>
              <a:rPr lang="en-IN" sz="2000" dirty="0" smtClean="0">
                <a:latin typeface="Bookman Old Style" pitchFamily="18" charset="0"/>
              </a:rPr>
              <a:t>For all particulars not specified in the NESC, construction and maintenance should be done in accordance with accepted good practice for the given local conditions.</a:t>
            </a:r>
            <a:endParaRPr lang="en-IN" sz="2000" dirty="0">
              <a:latin typeface="Bookman Old Style"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rgbClr val="FFC000"/>
          </a:solidFill>
        </p:spPr>
        <p:style>
          <a:lnRef idx="2">
            <a:schemeClr val="accent2"/>
          </a:lnRef>
          <a:fillRef idx="1">
            <a:schemeClr val="lt1"/>
          </a:fillRef>
          <a:effectRef idx="0">
            <a:schemeClr val="accent2"/>
          </a:effectRef>
          <a:fontRef idx="minor">
            <a:schemeClr val="dk1"/>
          </a:fontRef>
        </p:style>
        <p:txBody>
          <a:bodyPr>
            <a:normAutofit/>
          </a:bodyPr>
          <a:lstStyle/>
          <a:p>
            <a:r>
              <a:rPr lang="en-IN" sz="2200" b="1" dirty="0" smtClean="0">
                <a:latin typeface="Bookman Old Style" pitchFamily="18" charset="0"/>
              </a:rPr>
              <a:t>Industries and Facilities Covered</a:t>
            </a:r>
            <a:endParaRPr lang="en-IN" sz="2200" dirty="0">
              <a:latin typeface="Bookman Old Style" pitchFamily="18" charset="0"/>
            </a:endParaRPr>
          </a:p>
        </p:txBody>
      </p:sp>
      <p:sp>
        <p:nvSpPr>
          <p:cNvPr id="3" name="Content Placeholder 2"/>
          <p:cNvSpPr>
            <a:spLocks noGrp="1"/>
          </p:cNvSpPr>
          <p:nvPr>
            <p:ph idx="1"/>
          </p:nvPr>
        </p:nvSpPr>
        <p:spPr>
          <a:xfrm>
            <a:off x="457200" y="1143000"/>
            <a:ext cx="8229600" cy="4983163"/>
          </a:xfrm>
        </p:spPr>
        <p:style>
          <a:lnRef idx="1">
            <a:schemeClr val="accent5"/>
          </a:lnRef>
          <a:fillRef idx="2">
            <a:schemeClr val="accent5"/>
          </a:fillRef>
          <a:effectRef idx="1">
            <a:schemeClr val="accent5"/>
          </a:effectRef>
          <a:fontRef idx="minor">
            <a:schemeClr val="dk1"/>
          </a:fontRef>
        </p:style>
        <p:txBody>
          <a:bodyPr>
            <a:normAutofit/>
          </a:bodyPr>
          <a:lstStyle/>
          <a:p>
            <a:r>
              <a:rPr lang="en-IN" sz="2200" dirty="0" smtClean="0">
                <a:latin typeface="Bookman Old Style" pitchFamily="18" charset="0"/>
              </a:rPr>
              <a:t>The NESC rules cover supply and communication lines, equipment, and associated work practices used by both public and private electric supply, communications, railway, or similar utilities. The rules also cover similar systems that are under the control of qualified persons. </a:t>
            </a:r>
          </a:p>
          <a:p>
            <a:r>
              <a:rPr lang="en-IN" sz="2200" dirty="0" smtClean="0">
                <a:latin typeface="Bookman Old Style" pitchFamily="18" charset="0"/>
              </a:rPr>
              <a:t>This means that facilities such as cogeneration plants, industrial complexes, or utility interactive systems are covered by the NESC.</a:t>
            </a:r>
          </a:p>
          <a:p>
            <a:pPr algn="just"/>
            <a:r>
              <a:rPr lang="en-IN" sz="2200" dirty="0" smtClean="0">
                <a:latin typeface="Bookman Old Style" pitchFamily="18" charset="0"/>
              </a:rPr>
              <a:t>Note that the NESC specifically states it does not cover installations in mines, ships, railway rolling equipment, aircraft, automotive equipment, or utilization wiring except in certain cases. It also specifies that building utilization requirements are covered by the National Electrical Code</a:t>
            </a:r>
            <a:endParaRPr lang="en-IN" sz="2200" dirty="0">
              <a:latin typeface="Bookman Old Style"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IN" sz="2200" b="1" dirty="0" smtClean="0">
                <a:latin typeface="Bookman Old Style" pitchFamily="18" charset="0"/>
              </a:rPr>
              <a:t>Standard for electrical safety in work place</a:t>
            </a:r>
            <a:endParaRPr lang="en-IN" sz="2200" b="1" dirty="0">
              <a:latin typeface="Bookman Old Style" pitchFamily="18" charset="0"/>
            </a:endParaRPr>
          </a:p>
        </p:txBody>
      </p:sp>
      <p:sp>
        <p:nvSpPr>
          <p:cNvPr id="3" name="Content Placeholder 2"/>
          <p:cNvSpPr>
            <a:spLocks noGrp="1"/>
          </p:cNvSpPr>
          <p:nvPr>
            <p:ph idx="1"/>
          </p:nvPr>
        </p:nvSpPr>
        <p:spPr>
          <a:xfrm>
            <a:off x="457200" y="990600"/>
            <a:ext cx="8229600" cy="5135563"/>
          </a:xfrm>
        </p:spPr>
        <p:txBody>
          <a:bodyPr/>
          <a:lstStyle/>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a:solidFill>
            <a:srgbClr val="FFC000"/>
          </a:solidFill>
        </p:spPr>
        <p:style>
          <a:lnRef idx="2">
            <a:schemeClr val="accent2"/>
          </a:lnRef>
          <a:fillRef idx="1">
            <a:schemeClr val="lt1"/>
          </a:fillRef>
          <a:effectRef idx="0">
            <a:schemeClr val="accent2"/>
          </a:effectRef>
          <a:fontRef idx="minor">
            <a:schemeClr val="dk1"/>
          </a:fontRef>
        </p:style>
        <p:txBody>
          <a:bodyPr>
            <a:noAutofit/>
          </a:bodyPr>
          <a:lstStyle/>
          <a:p>
            <a:r>
              <a:rPr lang="en-IN" sz="2400" b="1" dirty="0" smtClean="0">
                <a:latin typeface="Bookman Old Style" pitchFamily="18" charset="0"/>
              </a:rPr>
              <a:t>Safety related case for electrical maintenance</a:t>
            </a:r>
            <a:endParaRPr lang="en-IN" sz="2400" b="1" dirty="0"/>
          </a:p>
        </p:txBody>
      </p:sp>
      <p:sp>
        <p:nvSpPr>
          <p:cNvPr id="3" name="Content Placeholder 2"/>
          <p:cNvSpPr>
            <a:spLocks noGrp="1"/>
          </p:cNvSpPr>
          <p:nvPr>
            <p:ph idx="1"/>
          </p:nvPr>
        </p:nvSpPr>
        <p:spPr>
          <a:xfrm>
            <a:off x="457200" y="1036637"/>
            <a:ext cx="8229600" cy="5287963"/>
          </a:xfrm>
        </p:spPr>
        <p:style>
          <a:lnRef idx="1">
            <a:schemeClr val="accent1"/>
          </a:lnRef>
          <a:fillRef idx="2">
            <a:schemeClr val="accent1"/>
          </a:fillRef>
          <a:effectRef idx="1">
            <a:schemeClr val="accent1"/>
          </a:effectRef>
          <a:fontRef idx="minor">
            <a:schemeClr val="dk1"/>
          </a:fontRef>
        </p:style>
        <p:txBody>
          <a:bodyPr>
            <a:normAutofit/>
          </a:bodyPr>
          <a:lstStyle/>
          <a:p>
            <a:pPr algn="just"/>
            <a:r>
              <a:rPr lang="en-IN" sz="2200" dirty="0" smtClean="0">
                <a:latin typeface="Bookman Old Style" pitchFamily="18" charset="0"/>
              </a:rPr>
              <a:t>Dust, dirt, and other contaminants collect on equipment, causing the equipment to overheat and bearings and other moving parts to bind.</a:t>
            </a:r>
          </a:p>
          <a:p>
            <a:pPr algn="just"/>
            <a:r>
              <a:rPr lang="en-IN" sz="2200" dirty="0" smtClean="0">
                <a:latin typeface="Bookman Old Style" pitchFamily="18" charset="0"/>
              </a:rPr>
              <a:t>Vibration causes hardware to loosen. Subsequent operations of equipment can cause joints and equipment to fail explosively.</a:t>
            </a:r>
          </a:p>
          <a:p>
            <a:pPr algn="just"/>
            <a:r>
              <a:rPr lang="en-IN" sz="2200" dirty="0" smtClean="0">
                <a:latin typeface="Bookman Old Style" pitchFamily="18" charset="0"/>
              </a:rPr>
              <a:t>Heat and age can cause insulation to fail, resulting in shock hazards to personnel.</a:t>
            </a:r>
          </a:p>
          <a:p>
            <a:pPr algn="just"/>
            <a:r>
              <a:rPr lang="en-IN" sz="2200" dirty="0" smtClean="0">
                <a:latin typeface="Bookman Old Style" pitchFamily="18" charset="0"/>
              </a:rPr>
              <a:t>Increased loads, motor-starting surges, and power quality issues such as harmonics combine to increase the aging process and set the stage for equipment failure.</a:t>
            </a:r>
          </a:p>
          <a:p>
            <a:pPr algn="just"/>
            <a:r>
              <a:rPr lang="en-IN" sz="2200" dirty="0" smtClean="0">
                <a:latin typeface="Bookman Old Style" pitchFamily="18" charset="0"/>
              </a:rPr>
              <a:t>Electronic components can drift or fail, causing unstable operation of protective equipment.</a:t>
            </a:r>
            <a:endParaRPr lang="en-IN" sz="2200" dirty="0">
              <a:latin typeface="Bookman Old Styl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639762"/>
          </a:xfrm>
          <a:blipFill>
            <a:blip r:embed="rId2"/>
            <a:tile tx="0" ty="0" sx="100000" sy="100000" flip="none" algn="tl"/>
          </a:blipFill>
        </p:spPr>
        <p:style>
          <a:lnRef idx="2">
            <a:schemeClr val="accent2"/>
          </a:lnRef>
          <a:fillRef idx="1">
            <a:schemeClr val="lt1"/>
          </a:fillRef>
          <a:effectRef idx="0">
            <a:schemeClr val="accent2"/>
          </a:effectRef>
          <a:fontRef idx="minor">
            <a:schemeClr val="dk1"/>
          </a:fontRef>
        </p:style>
        <p:txBody>
          <a:bodyPr>
            <a:noAutofit/>
          </a:bodyPr>
          <a:lstStyle/>
          <a:p>
            <a:r>
              <a:rPr lang="en-IN" sz="2400" b="1" dirty="0" smtClean="0"/>
              <a:t>Relationship of Improperly Maintained Electrical</a:t>
            </a:r>
            <a:br>
              <a:rPr lang="en-IN" sz="2400" b="1" dirty="0" smtClean="0"/>
            </a:br>
            <a:r>
              <a:rPr lang="en-IN" sz="2400" b="1" dirty="0" smtClean="0"/>
              <a:t>Equipment to the Hazards of Electricity</a:t>
            </a:r>
            <a:endParaRPr lang="en-IN" sz="2400" dirty="0"/>
          </a:p>
        </p:txBody>
      </p:sp>
      <p:sp>
        <p:nvSpPr>
          <p:cNvPr id="3" name="Content Placeholder 2"/>
          <p:cNvSpPr>
            <a:spLocks noGrp="1"/>
          </p:cNvSpPr>
          <p:nvPr>
            <p:ph idx="1"/>
          </p:nvPr>
        </p:nvSpPr>
        <p:spPr>
          <a:xfrm>
            <a:off x="457200" y="1189037"/>
            <a:ext cx="8229600" cy="513556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Autofit/>
          </a:bodyPr>
          <a:lstStyle/>
          <a:p>
            <a:pPr algn="just">
              <a:buNone/>
            </a:pPr>
            <a:r>
              <a:rPr lang="en-IN" sz="1600" dirty="0" smtClean="0">
                <a:latin typeface="Bookman Old Style" pitchFamily="18" charset="0"/>
              </a:rPr>
              <a:t>Workers may expose to any of the electrical hazards. For example:</a:t>
            </a:r>
          </a:p>
          <a:p>
            <a:pPr algn="just">
              <a:buFont typeface="+mj-lt"/>
              <a:buAutoNum type="arabicPeriod"/>
            </a:pPr>
            <a:r>
              <a:rPr lang="en-IN" sz="1600" dirty="0" smtClean="0">
                <a:latin typeface="Bookman Old Style" pitchFamily="18" charset="0"/>
              </a:rPr>
              <a:t>Improperly maintained tools or flexible cord sets (extension cords) can have frayed insulation that exposes the energized conductors and allows them to contact the worker or the metallic tool the worker is using. The result is an electric shock.</a:t>
            </a:r>
          </a:p>
          <a:p>
            <a:pPr algn="just">
              <a:buFont typeface="+mj-lt"/>
              <a:buAutoNum type="arabicPeriod"/>
            </a:pPr>
            <a:r>
              <a:rPr lang="en-IN" sz="1600" dirty="0" smtClean="0">
                <a:latin typeface="Bookman Old Style" pitchFamily="18" charset="0"/>
              </a:rPr>
              <a:t>Improperly maintained protective devices, such as circuit breakers or fuses, can fail when interrupting an over current. Such a failure is likely to be explosive; consequently, the worker is exposed to electrical arc and electrical blast.</a:t>
            </a:r>
          </a:p>
          <a:p>
            <a:pPr algn="just">
              <a:buFont typeface="+mj-lt"/>
              <a:buAutoNum type="arabicPeriod"/>
            </a:pPr>
            <a:r>
              <a:rPr lang="en-IN" sz="1600" dirty="0" smtClean="0">
                <a:latin typeface="Bookman Old Style" pitchFamily="18" charset="0"/>
              </a:rPr>
              <a:t>Improperly maintained connections can overheat, resulting in any of the following:</a:t>
            </a:r>
          </a:p>
          <a:p>
            <a:pPr marL="800100" lvl="1" indent="-342900" algn="just">
              <a:buFont typeface="+mj-lt"/>
              <a:buAutoNum type="arabicPeriod"/>
            </a:pPr>
            <a:r>
              <a:rPr lang="en-IN" sz="1600" dirty="0" smtClean="0">
                <a:latin typeface="Bookman Old Style" pitchFamily="18" charset="0"/>
              </a:rPr>
              <a:t>Melted insulation, exposed conductors, and the attendant electrical shock hazard</a:t>
            </a:r>
          </a:p>
          <a:p>
            <a:pPr marL="800100" lvl="1" indent="-342900" algn="just">
              <a:buFont typeface="+mj-lt"/>
              <a:buAutoNum type="arabicPeriod"/>
            </a:pPr>
            <a:r>
              <a:rPr lang="en-IN" sz="1600" dirty="0" smtClean="0">
                <a:latin typeface="Bookman Old Style" pitchFamily="18" charset="0"/>
              </a:rPr>
              <a:t>Fire</a:t>
            </a:r>
          </a:p>
          <a:p>
            <a:pPr marL="800100" lvl="1" indent="-342900" algn="just">
              <a:buFont typeface="+mj-lt"/>
              <a:buAutoNum type="arabicPeriod"/>
            </a:pPr>
            <a:r>
              <a:rPr lang="en-IN" sz="1600" dirty="0" smtClean="0">
                <a:latin typeface="Bookman Old Style" pitchFamily="18" charset="0"/>
              </a:rPr>
              <a:t>Failed connections resulting in electrical arc and blast</a:t>
            </a:r>
          </a:p>
          <a:p>
            <a:pPr algn="just">
              <a:buFont typeface="+mj-lt"/>
              <a:buAutoNum type="arabicPeriod"/>
            </a:pPr>
            <a:r>
              <a:rPr lang="en-IN" sz="1600" dirty="0" smtClean="0">
                <a:latin typeface="Bookman Old Style" pitchFamily="18" charset="0"/>
              </a:rPr>
              <a:t>Improperly maintained switchgear, motor control </a:t>
            </a:r>
            <a:r>
              <a:rPr lang="en-IN" sz="1600" dirty="0" err="1" smtClean="0">
                <a:latin typeface="Bookman Old Style" pitchFamily="18" charset="0"/>
              </a:rPr>
              <a:t>centers</a:t>
            </a:r>
            <a:r>
              <a:rPr lang="en-IN" sz="1600" dirty="0" smtClean="0">
                <a:latin typeface="Bookman Old Style" pitchFamily="18" charset="0"/>
              </a:rPr>
              <a:t>, or </a:t>
            </a:r>
            <a:r>
              <a:rPr lang="en-IN" sz="1600" dirty="0" err="1" smtClean="0">
                <a:latin typeface="Bookman Old Style" pitchFamily="18" charset="0"/>
              </a:rPr>
              <a:t>panelboards</a:t>
            </a:r>
            <a:r>
              <a:rPr lang="en-IN" sz="1600" dirty="0" smtClean="0">
                <a:latin typeface="Bookman Old Style" pitchFamily="18" charset="0"/>
              </a:rPr>
              <a:t> can fail explosively when an arc occurs internally. This exposes workers to the effects of electrical blast and possibly electrical arc.</a:t>
            </a:r>
            <a:endParaRPr lang="en-IN" sz="1600" dirty="0">
              <a:latin typeface="Bookman Old Style"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style>
          <a:lnRef idx="1">
            <a:schemeClr val="accent2"/>
          </a:lnRef>
          <a:fillRef idx="2">
            <a:schemeClr val="accent2"/>
          </a:fillRef>
          <a:effectRef idx="1">
            <a:schemeClr val="accent2"/>
          </a:effectRef>
          <a:fontRef idx="minor">
            <a:schemeClr val="dk1"/>
          </a:fontRef>
        </p:style>
        <p:txBody>
          <a:bodyPr>
            <a:noAutofit/>
          </a:bodyPr>
          <a:lstStyle/>
          <a:p>
            <a:r>
              <a:rPr lang="en-IN" sz="2800" b="1" dirty="0" smtClean="0">
                <a:latin typeface="Bookman Old Style" pitchFamily="18" charset="0"/>
              </a:rPr>
              <a:t>Reliability </a:t>
            </a:r>
            <a:r>
              <a:rPr lang="en-IN" sz="2800" b="1" dirty="0" err="1" smtClean="0">
                <a:latin typeface="Bookman Old Style" pitchFamily="18" charset="0"/>
              </a:rPr>
              <a:t>centered</a:t>
            </a:r>
            <a:r>
              <a:rPr lang="en-IN" sz="2800" b="1" dirty="0" smtClean="0">
                <a:latin typeface="Bookman Old Style" pitchFamily="18" charset="0"/>
              </a:rPr>
              <a:t> maintenance (RCM)</a:t>
            </a:r>
            <a:endParaRPr lang="en-IN" sz="2800" b="1" dirty="0"/>
          </a:p>
        </p:txBody>
      </p:sp>
      <p:sp>
        <p:nvSpPr>
          <p:cNvPr id="3" name="Content Placeholder 2"/>
          <p:cNvSpPr>
            <a:spLocks noGrp="1"/>
          </p:cNvSpPr>
          <p:nvPr>
            <p:ph idx="1"/>
          </p:nvPr>
        </p:nvSpPr>
        <p:spPr>
          <a:xfrm>
            <a:off x="457200" y="990600"/>
            <a:ext cx="8229600" cy="5135563"/>
          </a:xfrm>
        </p:spPr>
        <p:style>
          <a:lnRef idx="1">
            <a:schemeClr val="accent1"/>
          </a:lnRef>
          <a:fillRef idx="2">
            <a:schemeClr val="accent1"/>
          </a:fillRef>
          <a:effectRef idx="1">
            <a:schemeClr val="accent1"/>
          </a:effectRef>
          <a:fontRef idx="minor">
            <a:schemeClr val="dk1"/>
          </a:fontRef>
        </p:style>
        <p:txBody>
          <a:bodyPr>
            <a:normAutofit fontScale="92500"/>
          </a:bodyPr>
          <a:lstStyle/>
          <a:p>
            <a:pPr algn="just"/>
            <a:r>
              <a:rPr lang="en-IN" sz="2200" dirty="0" smtClean="0">
                <a:latin typeface="Bookman Old Style" pitchFamily="18" charset="0"/>
              </a:rPr>
              <a:t>Reliability-</a:t>
            </a:r>
            <a:r>
              <a:rPr lang="en-IN" sz="2200" dirty="0" err="1" smtClean="0">
                <a:latin typeface="Bookman Old Style" pitchFamily="18" charset="0"/>
              </a:rPr>
              <a:t>centered</a:t>
            </a:r>
            <a:r>
              <a:rPr lang="en-IN" sz="2200" dirty="0" smtClean="0">
                <a:latin typeface="Bookman Old Style" pitchFamily="18" charset="0"/>
              </a:rPr>
              <a:t> maintenance (RCM) is the process of determining the most effective maintenance approach. </a:t>
            </a:r>
          </a:p>
          <a:p>
            <a:pPr algn="just"/>
            <a:r>
              <a:rPr lang="en-IN" sz="2200" dirty="0" smtClean="0">
                <a:latin typeface="Bookman Old Style" pitchFamily="18" charset="0"/>
              </a:rPr>
              <a:t>The RCM philosophy employs </a:t>
            </a:r>
          </a:p>
          <a:p>
            <a:pPr algn="just"/>
            <a:r>
              <a:rPr lang="en-IN" sz="2200" dirty="0" smtClean="0">
                <a:latin typeface="Bookman Old Style" pitchFamily="18" charset="0"/>
              </a:rPr>
              <a:t>preventive maintenance (PM), </a:t>
            </a:r>
          </a:p>
          <a:p>
            <a:pPr algn="just"/>
            <a:r>
              <a:rPr lang="en-IN" sz="2200" dirty="0" smtClean="0">
                <a:latin typeface="Bookman Old Style" pitchFamily="18" charset="0"/>
              </a:rPr>
              <a:t>predictive maintenance (</a:t>
            </a:r>
            <a:r>
              <a:rPr lang="en-IN" sz="2200" dirty="0" err="1" smtClean="0">
                <a:latin typeface="Bookman Old Style" pitchFamily="18" charset="0"/>
              </a:rPr>
              <a:t>PdM</a:t>
            </a:r>
            <a:r>
              <a:rPr lang="en-IN" sz="2200" dirty="0" smtClean="0">
                <a:latin typeface="Bookman Old Style" pitchFamily="18" charset="0"/>
              </a:rPr>
              <a:t>), </a:t>
            </a:r>
          </a:p>
          <a:p>
            <a:pPr algn="just"/>
            <a:r>
              <a:rPr lang="en-IN" sz="2200" dirty="0" smtClean="0">
                <a:latin typeface="Bookman Old Style" pitchFamily="18" charset="0"/>
              </a:rPr>
              <a:t>real-time monitoring (RTM), </a:t>
            </a:r>
          </a:p>
          <a:p>
            <a:pPr algn="just"/>
            <a:r>
              <a:rPr lang="en-IN" sz="2200" dirty="0" smtClean="0">
                <a:latin typeface="Bookman Old Style" pitchFamily="18" charset="0"/>
              </a:rPr>
              <a:t>run-to-failure (RTF; also called reactive maintenance), </a:t>
            </a:r>
          </a:p>
          <a:p>
            <a:pPr algn="just"/>
            <a:r>
              <a:rPr lang="en-IN" sz="2200" dirty="0" smtClean="0">
                <a:latin typeface="Bookman Old Style" pitchFamily="18" charset="0"/>
              </a:rPr>
              <a:t>and proactive maintenance techniques </a:t>
            </a:r>
          </a:p>
          <a:p>
            <a:pPr algn="just"/>
            <a:r>
              <a:rPr lang="en-IN" sz="2200" dirty="0" smtClean="0">
                <a:latin typeface="Bookman Old Style" pitchFamily="18" charset="0"/>
              </a:rPr>
              <a:t>in an integrated manner to increase the probability that a machine or component will function in the required manner over its design life cycle with a minimum of maintenance.</a:t>
            </a:r>
          </a:p>
          <a:p>
            <a:pPr algn="just"/>
            <a:r>
              <a:rPr lang="en-IN" sz="2200" dirty="0" smtClean="0">
                <a:latin typeface="Bookman Old Style" pitchFamily="18" charset="0"/>
              </a:rPr>
              <a:t>The goal of the philosophy is to provide the stated function of the facility, with the required reliability and availability at the lowest cost.</a:t>
            </a:r>
            <a:endParaRPr lang="en-IN" sz="2200" dirty="0">
              <a:latin typeface="Bookman Old Styl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52400" y="152400"/>
          <a:ext cx="8839200" cy="655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81000" y="914400"/>
          <a:ext cx="83820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295400" y="228600"/>
            <a:ext cx="5867400" cy="461665"/>
          </a:xfrm>
          <a:prstGeom prst="rect">
            <a:avLst/>
          </a:prstGeom>
          <a:solidFill>
            <a:srgbClr val="FFC000"/>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dirty="0" smtClean="0">
                <a:latin typeface="Bookman Old Style" pitchFamily="18" charset="0"/>
              </a:rPr>
              <a:t>RCM Structure</a:t>
            </a:r>
            <a:endParaRPr lang="en-IN" sz="2400" dirty="0">
              <a:latin typeface="Bookman Old Style"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 name="Group 75"/>
          <p:cNvGrpSpPr/>
          <p:nvPr/>
        </p:nvGrpSpPr>
        <p:grpSpPr>
          <a:xfrm>
            <a:off x="152400" y="268069"/>
            <a:ext cx="8534400" cy="6184106"/>
            <a:chOff x="152400" y="268069"/>
            <a:chExt cx="8534400" cy="6184106"/>
          </a:xfrm>
        </p:grpSpPr>
        <p:sp>
          <p:nvSpPr>
            <p:cNvPr id="2" name="TextBox 1"/>
            <p:cNvSpPr txBox="1"/>
            <p:nvPr/>
          </p:nvSpPr>
          <p:spPr>
            <a:xfrm>
              <a:off x="838200" y="268069"/>
              <a:ext cx="6705600"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b="1" dirty="0" smtClean="0">
                  <a:latin typeface="Bookman Old Style" pitchFamily="18" charset="0"/>
                </a:rPr>
                <a:t>Will failure of the facility  or equipment have a direct adverse effect on safety related critical operations</a:t>
              </a:r>
              <a:endParaRPr lang="en-IN" b="1" dirty="0">
                <a:latin typeface="Bookman Old Style" pitchFamily="18" charset="0"/>
              </a:endParaRPr>
            </a:p>
          </p:txBody>
        </p:sp>
        <p:sp>
          <p:nvSpPr>
            <p:cNvPr id="3" name="TextBox 2"/>
            <p:cNvSpPr txBox="1"/>
            <p:nvPr/>
          </p:nvSpPr>
          <p:spPr>
            <a:xfrm>
              <a:off x="228600" y="1447800"/>
              <a:ext cx="36576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b="1" dirty="0" smtClean="0">
                  <a:latin typeface="Bookman Old Style" pitchFamily="18" charset="0"/>
                </a:rPr>
                <a:t>Is the item expendable?</a:t>
              </a:r>
              <a:endParaRPr lang="en-IN" b="1" dirty="0">
                <a:latin typeface="Bookman Old Style" pitchFamily="18" charset="0"/>
              </a:endParaRPr>
            </a:p>
          </p:txBody>
        </p:sp>
        <p:sp>
          <p:nvSpPr>
            <p:cNvPr id="4" name="TextBox 3"/>
            <p:cNvSpPr txBox="1"/>
            <p:nvPr/>
          </p:nvSpPr>
          <p:spPr>
            <a:xfrm>
              <a:off x="4419600" y="1447800"/>
              <a:ext cx="4267200" cy="58477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600" b="1" dirty="0" smtClean="0">
                  <a:latin typeface="Bookman Old Style" pitchFamily="18" charset="0"/>
                </a:rPr>
                <a:t>Can redesign solve the problem permanently and be cost effective?</a:t>
              </a:r>
              <a:endParaRPr lang="en-IN" sz="1600" b="1" dirty="0">
                <a:latin typeface="Bookman Old Style" pitchFamily="18" charset="0"/>
              </a:endParaRPr>
            </a:p>
          </p:txBody>
        </p:sp>
        <p:sp>
          <p:nvSpPr>
            <p:cNvPr id="5" name="TextBox 4"/>
            <p:cNvSpPr txBox="1"/>
            <p:nvPr/>
          </p:nvSpPr>
          <p:spPr>
            <a:xfrm>
              <a:off x="2362200" y="2614136"/>
              <a:ext cx="3886200"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400" b="1" dirty="0" smtClean="0">
                  <a:latin typeface="Bookman Old Style" pitchFamily="18" charset="0"/>
                </a:rPr>
                <a:t>Is there a </a:t>
              </a:r>
              <a:r>
                <a:rPr lang="en-US" sz="1400" b="1" dirty="0" err="1" smtClean="0">
                  <a:latin typeface="Bookman Old Style" pitchFamily="18" charset="0"/>
                </a:rPr>
                <a:t>PdM</a:t>
              </a:r>
              <a:r>
                <a:rPr lang="en-US" sz="1400" b="1" dirty="0" smtClean="0">
                  <a:latin typeface="Bookman Old Style" pitchFamily="18" charset="0"/>
                </a:rPr>
                <a:t> or real-time monitoring technology that will give sufficient warning of an impending failure?</a:t>
              </a:r>
              <a:endParaRPr lang="en-IN" sz="1400" b="1" dirty="0">
                <a:latin typeface="Bookman Old Style" pitchFamily="18" charset="0"/>
              </a:endParaRPr>
            </a:p>
          </p:txBody>
        </p:sp>
        <p:sp>
          <p:nvSpPr>
            <p:cNvPr id="6" name="TextBox 5"/>
            <p:cNvSpPr txBox="1"/>
            <p:nvPr/>
          </p:nvSpPr>
          <p:spPr>
            <a:xfrm>
              <a:off x="6858000" y="2895600"/>
              <a:ext cx="14478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b="1" dirty="0" smtClean="0">
                  <a:latin typeface="Bookman Old Style" pitchFamily="18" charset="0"/>
                </a:rPr>
                <a:t>Redesign</a:t>
              </a:r>
              <a:endParaRPr lang="en-IN" b="1" dirty="0">
                <a:latin typeface="Bookman Old Style" pitchFamily="18" charset="0"/>
              </a:endParaRPr>
            </a:p>
          </p:txBody>
        </p:sp>
        <p:sp>
          <p:nvSpPr>
            <p:cNvPr id="7" name="TextBox 6"/>
            <p:cNvSpPr txBox="1"/>
            <p:nvPr/>
          </p:nvSpPr>
          <p:spPr>
            <a:xfrm>
              <a:off x="1066800" y="3733800"/>
              <a:ext cx="28956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400" b="1" dirty="0" smtClean="0">
                  <a:latin typeface="Bookman Old Style" pitchFamily="18" charset="0"/>
                </a:rPr>
                <a:t>Is there an effective PM Task that will minimize failures?</a:t>
              </a:r>
              <a:endParaRPr lang="en-IN" sz="1400" b="1" dirty="0">
                <a:latin typeface="Bookman Old Style" pitchFamily="18" charset="0"/>
              </a:endParaRPr>
            </a:p>
          </p:txBody>
        </p:sp>
        <p:sp>
          <p:nvSpPr>
            <p:cNvPr id="8" name="TextBox 7"/>
            <p:cNvSpPr txBox="1"/>
            <p:nvPr/>
          </p:nvSpPr>
          <p:spPr>
            <a:xfrm>
              <a:off x="5257800" y="3733800"/>
              <a:ext cx="32766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400" b="1" dirty="0" smtClean="0">
                  <a:latin typeface="Bookman Old Style" pitchFamily="18" charset="0"/>
                </a:rPr>
                <a:t>Is the Test/Monitoring cost Justified?</a:t>
              </a:r>
              <a:endParaRPr lang="en-IN" sz="1400" b="1" dirty="0">
                <a:latin typeface="Bookman Old Style" pitchFamily="18" charset="0"/>
              </a:endParaRPr>
            </a:p>
          </p:txBody>
        </p:sp>
        <p:sp>
          <p:nvSpPr>
            <p:cNvPr id="9" name="TextBox 8"/>
            <p:cNvSpPr txBox="1"/>
            <p:nvPr/>
          </p:nvSpPr>
          <p:spPr>
            <a:xfrm>
              <a:off x="990600" y="4724400"/>
              <a:ext cx="21336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400" b="1" dirty="0" smtClean="0">
                  <a:latin typeface="Bookman Old Style" pitchFamily="18" charset="0"/>
                </a:rPr>
                <a:t>Is redesign cost and priority Justified?</a:t>
              </a:r>
              <a:endParaRPr lang="en-IN" sz="1400" b="1" dirty="0">
                <a:latin typeface="Bookman Old Style" pitchFamily="18" charset="0"/>
              </a:endParaRPr>
            </a:p>
          </p:txBody>
        </p:sp>
        <p:sp>
          <p:nvSpPr>
            <p:cNvPr id="10" name="TextBox 9"/>
            <p:cNvSpPr txBox="1"/>
            <p:nvPr/>
          </p:nvSpPr>
          <p:spPr>
            <a:xfrm>
              <a:off x="152400" y="5867400"/>
              <a:ext cx="1371600" cy="58477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600" b="1" dirty="0" smtClean="0">
                  <a:latin typeface="Bookman Old Style" pitchFamily="18" charset="0"/>
                </a:rPr>
                <a:t>Accept Risk</a:t>
              </a:r>
              <a:endParaRPr lang="en-IN" sz="1600" b="1" dirty="0">
                <a:latin typeface="Bookman Old Style" pitchFamily="18" charset="0"/>
              </a:endParaRPr>
            </a:p>
          </p:txBody>
        </p:sp>
        <p:sp>
          <p:nvSpPr>
            <p:cNvPr id="11" name="TextBox 10"/>
            <p:cNvSpPr txBox="1"/>
            <p:nvPr/>
          </p:nvSpPr>
          <p:spPr>
            <a:xfrm>
              <a:off x="2743200" y="5715000"/>
              <a:ext cx="13716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b="1" dirty="0" smtClean="0">
                  <a:latin typeface="Bookman Old Style" pitchFamily="18" charset="0"/>
                </a:rPr>
                <a:t>Redesign</a:t>
              </a:r>
              <a:endParaRPr lang="en-IN" b="1" dirty="0">
                <a:latin typeface="Bookman Old Style" pitchFamily="18" charset="0"/>
              </a:endParaRPr>
            </a:p>
          </p:txBody>
        </p:sp>
        <p:sp>
          <p:nvSpPr>
            <p:cNvPr id="12" name="TextBox 11"/>
            <p:cNvSpPr txBox="1"/>
            <p:nvPr/>
          </p:nvSpPr>
          <p:spPr>
            <a:xfrm>
              <a:off x="4419600" y="5715000"/>
              <a:ext cx="1371600" cy="58477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600" b="1" dirty="0" smtClean="0">
                  <a:latin typeface="Bookman Old Style" pitchFamily="18" charset="0"/>
                </a:rPr>
                <a:t>Define PM Task</a:t>
              </a:r>
              <a:endParaRPr lang="en-IN" sz="1600" b="1" dirty="0">
                <a:latin typeface="Bookman Old Style" pitchFamily="18" charset="0"/>
              </a:endParaRPr>
            </a:p>
          </p:txBody>
        </p:sp>
        <p:sp>
          <p:nvSpPr>
            <p:cNvPr id="13" name="TextBox 12"/>
            <p:cNvSpPr txBox="1"/>
            <p:nvPr/>
          </p:nvSpPr>
          <p:spPr>
            <a:xfrm>
              <a:off x="6211076" y="5715000"/>
              <a:ext cx="13716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b="1" dirty="0" smtClean="0">
                  <a:latin typeface="Bookman Old Style" pitchFamily="18" charset="0"/>
                </a:rPr>
                <a:t>Redesign</a:t>
              </a:r>
              <a:endParaRPr lang="en-IN" b="1" dirty="0">
                <a:latin typeface="Bookman Old Style" pitchFamily="18" charset="0"/>
              </a:endParaRPr>
            </a:p>
          </p:txBody>
        </p:sp>
        <p:cxnSp>
          <p:nvCxnSpPr>
            <p:cNvPr id="17" name="Elbow Connector 16"/>
            <p:cNvCxnSpPr>
              <a:stCxn id="2" idx="2"/>
              <a:endCxn id="3" idx="0"/>
            </p:cNvCxnSpPr>
            <p:nvPr/>
          </p:nvCxnSpPr>
          <p:spPr>
            <a:xfrm rot="5400000">
              <a:off x="2857500" y="114300"/>
              <a:ext cx="533400" cy="2133600"/>
            </a:xfrm>
            <a:prstGeom prst="bentConnector3">
              <a:avLst>
                <a:gd name="adj1" fmla="val 50000"/>
              </a:avLst>
            </a:prstGeom>
            <a:ln w="28575">
              <a:tailEnd type="arrow"/>
            </a:ln>
          </p:spPr>
          <p:style>
            <a:lnRef idx="1">
              <a:schemeClr val="accent1"/>
            </a:lnRef>
            <a:fillRef idx="2">
              <a:schemeClr val="accent1"/>
            </a:fillRef>
            <a:effectRef idx="1">
              <a:schemeClr val="accent1"/>
            </a:effectRef>
            <a:fontRef idx="minor">
              <a:schemeClr val="dk1"/>
            </a:fontRef>
          </p:style>
        </p:cxnSp>
        <p:cxnSp>
          <p:nvCxnSpPr>
            <p:cNvPr id="19" name="Elbow Connector 18"/>
            <p:cNvCxnSpPr>
              <a:stCxn id="2" idx="2"/>
              <a:endCxn id="4" idx="0"/>
            </p:cNvCxnSpPr>
            <p:nvPr/>
          </p:nvCxnSpPr>
          <p:spPr>
            <a:xfrm rot="16200000" flipH="1">
              <a:off x="5105400" y="0"/>
              <a:ext cx="533400" cy="2362200"/>
            </a:xfrm>
            <a:prstGeom prst="bentConnector3">
              <a:avLst>
                <a:gd name="adj1" fmla="val 50000"/>
              </a:avLst>
            </a:prstGeom>
            <a:ln w="28575">
              <a:tailEnd type="arrow"/>
            </a:ln>
          </p:spPr>
          <p:style>
            <a:lnRef idx="1">
              <a:schemeClr val="accent1"/>
            </a:lnRef>
            <a:fillRef idx="2">
              <a:schemeClr val="accent1"/>
            </a:fillRef>
            <a:effectRef idx="1">
              <a:schemeClr val="accent1"/>
            </a:effectRef>
            <a:fontRef idx="minor">
              <a:schemeClr val="dk1"/>
            </a:fontRef>
          </p:style>
        </p:cxnSp>
        <p:cxnSp>
          <p:nvCxnSpPr>
            <p:cNvPr id="21" name="Elbow Connector 20"/>
            <p:cNvCxnSpPr>
              <a:stCxn id="3" idx="2"/>
              <a:endCxn id="5" idx="0"/>
            </p:cNvCxnSpPr>
            <p:nvPr/>
          </p:nvCxnSpPr>
          <p:spPr>
            <a:xfrm rot="16200000" flipH="1">
              <a:off x="2782848" y="1091684"/>
              <a:ext cx="797004" cy="2247900"/>
            </a:xfrm>
            <a:prstGeom prst="bentConnector3">
              <a:avLst>
                <a:gd name="adj1" fmla="val 50000"/>
              </a:avLst>
            </a:prstGeom>
            <a:ln w="28575">
              <a:tailEnd type="arrow"/>
            </a:ln>
          </p:spPr>
          <p:style>
            <a:lnRef idx="1">
              <a:schemeClr val="accent1"/>
            </a:lnRef>
            <a:fillRef idx="2">
              <a:schemeClr val="accent1"/>
            </a:fillRef>
            <a:effectRef idx="1">
              <a:schemeClr val="accent1"/>
            </a:effectRef>
            <a:fontRef idx="minor">
              <a:schemeClr val="dk1"/>
            </a:fontRef>
          </p:style>
        </p:cxnSp>
        <p:cxnSp>
          <p:nvCxnSpPr>
            <p:cNvPr id="23" name="Elbow Connector 22"/>
            <p:cNvCxnSpPr>
              <a:stCxn id="4" idx="2"/>
              <a:endCxn id="5" idx="0"/>
            </p:cNvCxnSpPr>
            <p:nvPr/>
          </p:nvCxnSpPr>
          <p:spPr>
            <a:xfrm rot="5400000">
              <a:off x="5138470" y="1199405"/>
              <a:ext cx="581561" cy="2247900"/>
            </a:xfrm>
            <a:prstGeom prst="bentConnector3">
              <a:avLst>
                <a:gd name="adj1" fmla="val 50000"/>
              </a:avLst>
            </a:prstGeom>
            <a:ln w="28575">
              <a:tailEnd type="arrow"/>
            </a:ln>
          </p:spPr>
          <p:style>
            <a:lnRef idx="1">
              <a:schemeClr val="accent1"/>
            </a:lnRef>
            <a:fillRef idx="2">
              <a:schemeClr val="accent1"/>
            </a:fillRef>
            <a:effectRef idx="1">
              <a:schemeClr val="accent1"/>
            </a:effectRef>
            <a:fontRef idx="minor">
              <a:schemeClr val="dk1"/>
            </a:fontRef>
          </p:style>
        </p:cxnSp>
        <p:cxnSp>
          <p:nvCxnSpPr>
            <p:cNvPr id="26" name="Elbow Connector 25"/>
            <p:cNvCxnSpPr>
              <a:stCxn id="3" idx="2"/>
              <a:endCxn id="10" idx="0"/>
            </p:cNvCxnSpPr>
            <p:nvPr/>
          </p:nvCxnSpPr>
          <p:spPr>
            <a:xfrm rot="5400000">
              <a:off x="-577334" y="3232666"/>
              <a:ext cx="4050268" cy="1219200"/>
            </a:xfrm>
            <a:prstGeom prst="bentConnector3">
              <a:avLst>
                <a:gd name="adj1" fmla="val 23738"/>
              </a:avLst>
            </a:prstGeom>
            <a:ln w="28575">
              <a:tailEnd type="arrow"/>
            </a:ln>
          </p:spPr>
          <p:style>
            <a:lnRef idx="1">
              <a:schemeClr val="accent1"/>
            </a:lnRef>
            <a:fillRef idx="2">
              <a:schemeClr val="accent1"/>
            </a:fillRef>
            <a:effectRef idx="1">
              <a:schemeClr val="accent1"/>
            </a:effectRef>
            <a:fontRef idx="minor">
              <a:schemeClr val="dk1"/>
            </a:fontRef>
          </p:style>
        </p:cxnSp>
        <p:cxnSp>
          <p:nvCxnSpPr>
            <p:cNvPr id="37" name="Elbow Connector 36"/>
            <p:cNvCxnSpPr>
              <a:stCxn id="5" idx="2"/>
              <a:endCxn id="8" idx="0"/>
            </p:cNvCxnSpPr>
            <p:nvPr/>
          </p:nvCxnSpPr>
          <p:spPr>
            <a:xfrm rot="16200000" flipH="1">
              <a:off x="5410200" y="2247900"/>
              <a:ext cx="381000" cy="2590800"/>
            </a:xfrm>
            <a:prstGeom prst="bentConnector3">
              <a:avLst>
                <a:gd name="adj1" fmla="val 50000"/>
              </a:avLst>
            </a:prstGeom>
            <a:ln w="28575">
              <a:tailEnd type="arrow"/>
            </a:ln>
          </p:spPr>
          <p:style>
            <a:lnRef idx="1">
              <a:schemeClr val="accent1"/>
            </a:lnRef>
            <a:fillRef idx="2">
              <a:schemeClr val="accent1"/>
            </a:fillRef>
            <a:effectRef idx="1">
              <a:schemeClr val="accent1"/>
            </a:effectRef>
            <a:fontRef idx="minor">
              <a:schemeClr val="dk1"/>
            </a:fontRef>
          </p:style>
        </p:cxnSp>
        <p:cxnSp>
          <p:nvCxnSpPr>
            <p:cNvPr id="39" name="Elbow Connector 38"/>
            <p:cNvCxnSpPr>
              <a:stCxn id="5" idx="2"/>
              <a:endCxn id="7" idx="0"/>
            </p:cNvCxnSpPr>
            <p:nvPr/>
          </p:nvCxnSpPr>
          <p:spPr>
            <a:xfrm rot="5400000">
              <a:off x="3219450" y="2647950"/>
              <a:ext cx="381000" cy="1790700"/>
            </a:xfrm>
            <a:prstGeom prst="bentConnector3">
              <a:avLst>
                <a:gd name="adj1" fmla="val 50000"/>
              </a:avLst>
            </a:prstGeom>
            <a:ln w="28575">
              <a:tailEnd type="arrow"/>
            </a:ln>
          </p:spPr>
          <p:style>
            <a:lnRef idx="1">
              <a:schemeClr val="accent1"/>
            </a:lnRef>
            <a:fillRef idx="2">
              <a:schemeClr val="accent1"/>
            </a:fillRef>
            <a:effectRef idx="1">
              <a:schemeClr val="accent1"/>
            </a:effectRef>
            <a:fontRef idx="minor">
              <a:schemeClr val="dk1"/>
            </a:fontRef>
          </p:style>
        </p:cxnSp>
        <p:cxnSp>
          <p:nvCxnSpPr>
            <p:cNvPr id="41" name="Straight Arrow Connector 40"/>
            <p:cNvCxnSpPr>
              <a:stCxn id="8" idx="1"/>
              <a:endCxn id="7" idx="3"/>
            </p:cNvCxnSpPr>
            <p:nvPr/>
          </p:nvCxnSpPr>
          <p:spPr>
            <a:xfrm rot="10800000">
              <a:off x="3962400" y="3995410"/>
              <a:ext cx="1295400" cy="1588"/>
            </a:xfrm>
            <a:prstGeom prst="straightConnector1">
              <a:avLst/>
            </a:prstGeom>
            <a:ln w="28575">
              <a:tailEnd type="arrow"/>
            </a:ln>
          </p:spPr>
          <p:style>
            <a:lnRef idx="1">
              <a:schemeClr val="accent1"/>
            </a:lnRef>
            <a:fillRef idx="2">
              <a:schemeClr val="accent1"/>
            </a:fillRef>
            <a:effectRef idx="1">
              <a:schemeClr val="accent1"/>
            </a:effectRef>
            <a:fontRef idx="minor">
              <a:schemeClr val="dk1"/>
            </a:fontRef>
          </p:style>
        </p:cxnSp>
        <p:cxnSp>
          <p:nvCxnSpPr>
            <p:cNvPr id="43" name="Elbow Connector 42"/>
            <p:cNvCxnSpPr>
              <a:stCxn id="7" idx="2"/>
              <a:endCxn id="12" idx="0"/>
            </p:cNvCxnSpPr>
            <p:nvPr/>
          </p:nvCxnSpPr>
          <p:spPr>
            <a:xfrm rot="16200000" flipH="1">
              <a:off x="3081010" y="3690610"/>
              <a:ext cx="1457980" cy="2590800"/>
            </a:xfrm>
            <a:prstGeom prst="bentConnector3">
              <a:avLst>
                <a:gd name="adj1" fmla="val 18002"/>
              </a:avLst>
            </a:prstGeom>
            <a:ln w="28575">
              <a:tailEnd type="arrow"/>
            </a:ln>
          </p:spPr>
          <p:style>
            <a:lnRef idx="1">
              <a:schemeClr val="accent1"/>
            </a:lnRef>
            <a:fillRef idx="2">
              <a:schemeClr val="accent1"/>
            </a:fillRef>
            <a:effectRef idx="1">
              <a:schemeClr val="accent1"/>
            </a:effectRef>
            <a:fontRef idx="minor">
              <a:schemeClr val="dk1"/>
            </a:fontRef>
          </p:style>
        </p:cxnSp>
        <p:cxnSp>
          <p:nvCxnSpPr>
            <p:cNvPr id="46" name="Elbow Connector 45"/>
            <p:cNvCxnSpPr>
              <a:stCxn id="7" idx="2"/>
              <a:endCxn id="9" idx="0"/>
            </p:cNvCxnSpPr>
            <p:nvPr/>
          </p:nvCxnSpPr>
          <p:spPr>
            <a:xfrm rot="5400000">
              <a:off x="2052310" y="4262110"/>
              <a:ext cx="467380" cy="457200"/>
            </a:xfrm>
            <a:prstGeom prst="bentConnector3">
              <a:avLst>
                <a:gd name="adj1" fmla="val 50000"/>
              </a:avLst>
            </a:prstGeom>
            <a:ln w="28575">
              <a:tailEnd type="arrow"/>
            </a:ln>
          </p:spPr>
          <p:style>
            <a:lnRef idx="1">
              <a:schemeClr val="accent1"/>
            </a:lnRef>
            <a:fillRef idx="2">
              <a:schemeClr val="accent1"/>
            </a:fillRef>
            <a:effectRef idx="1">
              <a:schemeClr val="accent1"/>
            </a:effectRef>
            <a:fontRef idx="minor">
              <a:schemeClr val="dk1"/>
            </a:fontRef>
          </p:style>
        </p:cxnSp>
        <p:cxnSp>
          <p:nvCxnSpPr>
            <p:cNvPr id="48" name="Elbow Connector 47"/>
            <p:cNvCxnSpPr>
              <a:stCxn id="9" idx="2"/>
              <a:endCxn id="11" idx="0"/>
            </p:cNvCxnSpPr>
            <p:nvPr/>
          </p:nvCxnSpPr>
          <p:spPr>
            <a:xfrm rot="16200000" flipH="1">
              <a:off x="2509510" y="4795510"/>
              <a:ext cx="467380" cy="1371600"/>
            </a:xfrm>
            <a:prstGeom prst="bentConnector3">
              <a:avLst>
                <a:gd name="adj1" fmla="val 50000"/>
              </a:avLst>
            </a:prstGeom>
            <a:ln w="28575">
              <a:tailEnd type="arrow"/>
            </a:ln>
          </p:spPr>
          <p:style>
            <a:lnRef idx="1">
              <a:schemeClr val="accent1"/>
            </a:lnRef>
            <a:fillRef idx="2">
              <a:schemeClr val="accent1"/>
            </a:fillRef>
            <a:effectRef idx="1">
              <a:schemeClr val="accent1"/>
            </a:effectRef>
            <a:fontRef idx="minor">
              <a:schemeClr val="dk1"/>
            </a:fontRef>
          </p:style>
        </p:cxnSp>
        <p:cxnSp>
          <p:nvCxnSpPr>
            <p:cNvPr id="50" name="Elbow Connector 49"/>
            <p:cNvCxnSpPr>
              <a:stCxn id="9" idx="2"/>
              <a:endCxn id="10" idx="0"/>
            </p:cNvCxnSpPr>
            <p:nvPr/>
          </p:nvCxnSpPr>
          <p:spPr>
            <a:xfrm rot="5400000">
              <a:off x="1137910" y="4947910"/>
              <a:ext cx="619780" cy="1219200"/>
            </a:xfrm>
            <a:prstGeom prst="bentConnector3">
              <a:avLst>
                <a:gd name="adj1" fmla="val 50000"/>
              </a:avLst>
            </a:prstGeom>
            <a:ln w="28575">
              <a:tailEnd type="arrow"/>
            </a:ln>
          </p:spPr>
          <p:style>
            <a:lnRef idx="1">
              <a:schemeClr val="accent1"/>
            </a:lnRef>
            <a:fillRef idx="2">
              <a:schemeClr val="accent1"/>
            </a:fillRef>
            <a:effectRef idx="1">
              <a:schemeClr val="accent1"/>
            </a:effectRef>
            <a:fontRef idx="minor">
              <a:schemeClr val="dk1"/>
            </a:fontRef>
          </p:style>
        </p:cxnSp>
        <p:cxnSp>
          <p:nvCxnSpPr>
            <p:cNvPr id="57" name="Straight Arrow Connector 56"/>
            <p:cNvCxnSpPr>
              <a:stCxn id="8" idx="2"/>
              <a:endCxn id="13" idx="0"/>
            </p:cNvCxnSpPr>
            <p:nvPr/>
          </p:nvCxnSpPr>
          <p:spPr>
            <a:xfrm rot="16200000" flipH="1">
              <a:off x="6167498" y="4985622"/>
              <a:ext cx="1457980" cy="776"/>
            </a:xfrm>
            <a:prstGeom prst="straightConnector1">
              <a:avLst/>
            </a:prstGeom>
            <a:ln w="28575">
              <a:tailEnd type="arrow"/>
            </a:ln>
          </p:spPr>
          <p:style>
            <a:lnRef idx="1">
              <a:schemeClr val="accent1"/>
            </a:lnRef>
            <a:fillRef idx="2">
              <a:schemeClr val="accent1"/>
            </a:fillRef>
            <a:effectRef idx="1">
              <a:schemeClr val="accent1"/>
            </a:effectRef>
            <a:fontRef idx="minor">
              <a:schemeClr val="dk1"/>
            </a:fontRef>
          </p:style>
        </p:cxnSp>
        <p:sp>
          <p:nvSpPr>
            <p:cNvPr id="59" name="TextBox 58"/>
            <p:cNvSpPr txBox="1"/>
            <p:nvPr/>
          </p:nvSpPr>
          <p:spPr>
            <a:xfrm>
              <a:off x="2438400" y="1905000"/>
              <a:ext cx="457200" cy="276999"/>
            </a:xfrm>
            <a:prstGeom prst="rect">
              <a:avLst/>
            </a:prstGeom>
            <a:noFill/>
          </p:spPr>
          <p:txBody>
            <a:bodyPr wrap="square" rtlCol="0">
              <a:spAutoFit/>
            </a:bodyPr>
            <a:lstStyle/>
            <a:p>
              <a:r>
                <a:rPr lang="en-US" sz="1200" dirty="0" smtClean="0">
                  <a:latin typeface="Bookman Old Style" pitchFamily="18" charset="0"/>
                </a:rPr>
                <a:t>NO</a:t>
              </a:r>
              <a:endParaRPr lang="en-IN" sz="1200" dirty="0">
                <a:latin typeface="Bookman Old Style" pitchFamily="18" charset="0"/>
              </a:endParaRPr>
            </a:p>
          </p:txBody>
        </p:sp>
        <p:sp>
          <p:nvSpPr>
            <p:cNvPr id="60" name="TextBox 59"/>
            <p:cNvSpPr txBox="1"/>
            <p:nvPr/>
          </p:nvSpPr>
          <p:spPr>
            <a:xfrm>
              <a:off x="1295400" y="2390001"/>
              <a:ext cx="533400" cy="276999"/>
            </a:xfrm>
            <a:prstGeom prst="rect">
              <a:avLst/>
            </a:prstGeom>
            <a:noFill/>
          </p:spPr>
          <p:txBody>
            <a:bodyPr wrap="square" rtlCol="0">
              <a:spAutoFit/>
            </a:bodyPr>
            <a:lstStyle/>
            <a:p>
              <a:r>
                <a:rPr lang="en-US" sz="1200" dirty="0" smtClean="0">
                  <a:latin typeface="Bookman Old Style" pitchFamily="18" charset="0"/>
                </a:rPr>
                <a:t>YES</a:t>
              </a:r>
              <a:endParaRPr lang="en-IN" sz="1200" dirty="0">
                <a:latin typeface="Bookman Old Style" pitchFamily="18" charset="0"/>
              </a:endParaRPr>
            </a:p>
          </p:txBody>
        </p:sp>
        <p:sp>
          <p:nvSpPr>
            <p:cNvPr id="61" name="TextBox 60"/>
            <p:cNvSpPr txBox="1"/>
            <p:nvPr/>
          </p:nvSpPr>
          <p:spPr>
            <a:xfrm>
              <a:off x="3581400" y="914401"/>
              <a:ext cx="457200" cy="276999"/>
            </a:xfrm>
            <a:prstGeom prst="rect">
              <a:avLst/>
            </a:prstGeom>
            <a:noFill/>
          </p:spPr>
          <p:txBody>
            <a:bodyPr wrap="square" rtlCol="0">
              <a:spAutoFit/>
            </a:bodyPr>
            <a:lstStyle/>
            <a:p>
              <a:r>
                <a:rPr lang="en-US" sz="1200" dirty="0" smtClean="0">
                  <a:latin typeface="Bookman Old Style" pitchFamily="18" charset="0"/>
                </a:rPr>
                <a:t>NO</a:t>
              </a:r>
              <a:endParaRPr lang="en-IN" sz="1200" dirty="0">
                <a:latin typeface="Bookman Old Style" pitchFamily="18" charset="0"/>
              </a:endParaRPr>
            </a:p>
          </p:txBody>
        </p:sp>
        <p:sp>
          <p:nvSpPr>
            <p:cNvPr id="62" name="TextBox 61"/>
            <p:cNvSpPr txBox="1"/>
            <p:nvPr/>
          </p:nvSpPr>
          <p:spPr>
            <a:xfrm>
              <a:off x="4343400" y="914400"/>
              <a:ext cx="533400" cy="276999"/>
            </a:xfrm>
            <a:prstGeom prst="rect">
              <a:avLst/>
            </a:prstGeom>
            <a:noFill/>
          </p:spPr>
          <p:txBody>
            <a:bodyPr wrap="square" rtlCol="0">
              <a:spAutoFit/>
            </a:bodyPr>
            <a:lstStyle/>
            <a:p>
              <a:r>
                <a:rPr lang="en-US" sz="1200" dirty="0" smtClean="0">
                  <a:latin typeface="Bookman Old Style" pitchFamily="18" charset="0"/>
                </a:rPr>
                <a:t>YES</a:t>
              </a:r>
              <a:endParaRPr lang="en-IN" sz="1200" dirty="0">
                <a:latin typeface="Bookman Old Style" pitchFamily="18" charset="0"/>
              </a:endParaRPr>
            </a:p>
          </p:txBody>
        </p:sp>
        <p:sp>
          <p:nvSpPr>
            <p:cNvPr id="63" name="TextBox 62"/>
            <p:cNvSpPr txBox="1"/>
            <p:nvPr/>
          </p:nvSpPr>
          <p:spPr>
            <a:xfrm>
              <a:off x="6324600" y="2667000"/>
              <a:ext cx="457200" cy="276999"/>
            </a:xfrm>
            <a:prstGeom prst="rect">
              <a:avLst/>
            </a:prstGeom>
            <a:noFill/>
          </p:spPr>
          <p:txBody>
            <a:bodyPr wrap="square" rtlCol="0">
              <a:spAutoFit/>
            </a:bodyPr>
            <a:lstStyle/>
            <a:p>
              <a:r>
                <a:rPr lang="en-US" sz="1200" dirty="0" smtClean="0">
                  <a:latin typeface="Bookman Old Style" pitchFamily="18" charset="0"/>
                </a:rPr>
                <a:t>NO</a:t>
              </a:r>
              <a:endParaRPr lang="en-IN" sz="1200" dirty="0">
                <a:latin typeface="Bookman Old Style" pitchFamily="18" charset="0"/>
              </a:endParaRPr>
            </a:p>
          </p:txBody>
        </p:sp>
        <p:sp>
          <p:nvSpPr>
            <p:cNvPr id="64" name="TextBox 63"/>
            <p:cNvSpPr txBox="1"/>
            <p:nvPr/>
          </p:nvSpPr>
          <p:spPr>
            <a:xfrm>
              <a:off x="6934200" y="2362200"/>
              <a:ext cx="533400" cy="276999"/>
            </a:xfrm>
            <a:prstGeom prst="rect">
              <a:avLst/>
            </a:prstGeom>
            <a:noFill/>
          </p:spPr>
          <p:txBody>
            <a:bodyPr wrap="square" rtlCol="0">
              <a:spAutoFit/>
            </a:bodyPr>
            <a:lstStyle/>
            <a:p>
              <a:r>
                <a:rPr lang="en-US" sz="1200" dirty="0" smtClean="0">
                  <a:latin typeface="Bookman Old Style" pitchFamily="18" charset="0"/>
                </a:rPr>
                <a:t>YES</a:t>
              </a:r>
              <a:endParaRPr lang="en-IN" sz="1200" dirty="0">
                <a:latin typeface="Bookman Old Style" pitchFamily="18" charset="0"/>
              </a:endParaRPr>
            </a:p>
          </p:txBody>
        </p:sp>
        <p:cxnSp>
          <p:nvCxnSpPr>
            <p:cNvPr id="68" name="Elbow Connector 67"/>
            <p:cNvCxnSpPr>
              <a:stCxn id="4" idx="2"/>
              <a:endCxn id="6" idx="0"/>
            </p:cNvCxnSpPr>
            <p:nvPr/>
          </p:nvCxnSpPr>
          <p:spPr>
            <a:xfrm rot="16200000" flipH="1">
              <a:off x="6636038" y="1949737"/>
              <a:ext cx="863025" cy="1028700"/>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3733800" y="3304401"/>
              <a:ext cx="457200" cy="276999"/>
            </a:xfrm>
            <a:prstGeom prst="rect">
              <a:avLst/>
            </a:prstGeom>
            <a:noFill/>
          </p:spPr>
          <p:txBody>
            <a:bodyPr wrap="square" rtlCol="0">
              <a:spAutoFit/>
            </a:bodyPr>
            <a:lstStyle/>
            <a:p>
              <a:r>
                <a:rPr lang="en-US" sz="1200" dirty="0" smtClean="0">
                  <a:latin typeface="Bookman Old Style" pitchFamily="18" charset="0"/>
                </a:rPr>
                <a:t>NO</a:t>
              </a:r>
              <a:endParaRPr lang="en-IN" sz="1200" dirty="0">
                <a:latin typeface="Bookman Old Style" pitchFamily="18" charset="0"/>
              </a:endParaRPr>
            </a:p>
          </p:txBody>
        </p:sp>
        <p:sp>
          <p:nvSpPr>
            <p:cNvPr id="70" name="TextBox 69"/>
            <p:cNvSpPr txBox="1"/>
            <p:nvPr/>
          </p:nvSpPr>
          <p:spPr>
            <a:xfrm>
              <a:off x="4495800" y="3304400"/>
              <a:ext cx="533400" cy="276999"/>
            </a:xfrm>
            <a:prstGeom prst="rect">
              <a:avLst/>
            </a:prstGeom>
            <a:noFill/>
          </p:spPr>
          <p:txBody>
            <a:bodyPr wrap="square" rtlCol="0">
              <a:spAutoFit/>
            </a:bodyPr>
            <a:lstStyle/>
            <a:p>
              <a:r>
                <a:rPr lang="en-US" sz="1200" dirty="0" smtClean="0">
                  <a:latin typeface="Bookman Old Style" pitchFamily="18" charset="0"/>
                </a:rPr>
                <a:t>YES</a:t>
              </a:r>
              <a:endParaRPr lang="en-IN" sz="1200" dirty="0">
                <a:latin typeface="Bookman Old Style" pitchFamily="18" charset="0"/>
              </a:endParaRPr>
            </a:p>
          </p:txBody>
        </p:sp>
        <p:sp>
          <p:nvSpPr>
            <p:cNvPr id="71" name="TextBox 70"/>
            <p:cNvSpPr txBox="1"/>
            <p:nvPr/>
          </p:nvSpPr>
          <p:spPr>
            <a:xfrm>
              <a:off x="1905000" y="4218801"/>
              <a:ext cx="457200" cy="276999"/>
            </a:xfrm>
            <a:prstGeom prst="rect">
              <a:avLst/>
            </a:prstGeom>
            <a:noFill/>
          </p:spPr>
          <p:txBody>
            <a:bodyPr wrap="square" rtlCol="0">
              <a:spAutoFit/>
            </a:bodyPr>
            <a:lstStyle/>
            <a:p>
              <a:r>
                <a:rPr lang="en-US" sz="1200" dirty="0" smtClean="0">
                  <a:latin typeface="Bookman Old Style" pitchFamily="18" charset="0"/>
                </a:rPr>
                <a:t>NO</a:t>
              </a:r>
              <a:endParaRPr lang="en-IN" sz="1200" dirty="0">
                <a:latin typeface="Bookman Old Style" pitchFamily="18" charset="0"/>
              </a:endParaRPr>
            </a:p>
          </p:txBody>
        </p:sp>
        <p:sp>
          <p:nvSpPr>
            <p:cNvPr id="72" name="TextBox 71"/>
            <p:cNvSpPr txBox="1"/>
            <p:nvPr/>
          </p:nvSpPr>
          <p:spPr>
            <a:xfrm>
              <a:off x="4114800" y="4572000"/>
              <a:ext cx="533400" cy="276999"/>
            </a:xfrm>
            <a:prstGeom prst="rect">
              <a:avLst/>
            </a:prstGeom>
            <a:noFill/>
          </p:spPr>
          <p:txBody>
            <a:bodyPr wrap="square" rtlCol="0">
              <a:spAutoFit/>
            </a:bodyPr>
            <a:lstStyle/>
            <a:p>
              <a:r>
                <a:rPr lang="en-US" sz="1200" dirty="0" smtClean="0">
                  <a:latin typeface="Bookman Old Style" pitchFamily="18" charset="0"/>
                </a:rPr>
                <a:t>YES</a:t>
              </a:r>
              <a:endParaRPr lang="en-IN" sz="1200" dirty="0">
                <a:latin typeface="Bookman Old Style" pitchFamily="18" charset="0"/>
              </a:endParaRPr>
            </a:p>
          </p:txBody>
        </p:sp>
        <p:sp>
          <p:nvSpPr>
            <p:cNvPr id="73" name="TextBox 72"/>
            <p:cNvSpPr txBox="1"/>
            <p:nvPr/>
          </p:nvSpPr>
          <p:spPr>
            <a:xfrm>
              <a:off x="1447800" y="5266939"/>
              <a:ext cx="457200" cy="276999"/>
            </a:xfrm>
            <a:prstGeom prst="rect">
              <a:avLst/>
            </a:prstGeom>
            <a:noFill/>
          </p:spPr>
          <p:txBody>
            <a:bodyPr wrap="square" rtlCol="0">
              <a:spAutoFit/>
            </a:bodyPr>
            <a:lstStyle/>
            <a:p>
              <a:r>
                <a:rPr lang="en-US" sz="1200" dirty="0" smtClean="0">
                  <a:latin typeface="Bookman Old Style" pitchFamily="18" charset="0"/>
                </a:rPr>
                <a:t>NO</a:t>
              </a:r>
              <a:endParaRPr lang="en-IN" sz="1200" dirty="0">
                <a:latin typeface="Bookman Old Style" pitchFamily="18" charset="0"/>
              </a:endParaRPr>
            </a:p>
          </p:txBody>
        </p:sp>
        <p:sp>
          <p:nvSpPr>
            <p:cNvPr id="74" name="TextBox 73"/>
            <p:cNvSpPr txBox="1"/>
            <p:nvPr/>
          </p:nvSpPr>
          <p:spPr>
            <a:xfrm>
              <a:off x="2209800" y="5238946"/>
              <a:ext cx="533400" cy="276999"/>
            </a:xfrm>
            <a:prstGeom prst="rect">
              <a:avLst/>
            </a:prstGeom>
            <a:noFill/>
          </p:spPr>
          <p:txBody>
            <a:bodyPr wrap="square" rtlCol="0">
              <a:spAutoFit/>
            </a:bodyPr>
            <a:lstStyle/>
            <a:p>
              <a:r>
                <a:rPr lang="en-US" sz="1200" dirty="0" smtClean="0">
                  <a:latin typeface="Bookman Old Style" pitchFamily="18" charset="0"/>
                </a:rPr>
                <a:t>YES</a:t>
              </a:r>
              <a:endParaRPr lang="en-IN" sz="1200" dirty="0">
                <a:latin typeface="Bookman Old Style" pitchFamily="18" charset="0"/>
              </a:endParaRPr>
            </a:p>
          </p:txBody>
        </p:sp>
        <p:sp>
          <p:nvSpPr>
            <p:cNvPr id="75" name="TextBox 74"/>
            <p:cNvSpPr txBox="1"/>
            <p:nvPr/>
          </p:nvSpPr>
          <p:spPr>
            <a:xfrm>
              <a:off x="7010400" y="4523601"/>
              <a:ext cx="533400" cy="276999"/>
            </a:xfrm>
            <a:prstGeom prst="rect">
              <a:avLst/>
            </a:prstGeom>
            <a:noFill/>
          </p:spPr>
          <p:txBody>
            <a:bodyPr wrap="square" rtlCol="0">
              <a:spAutoFit/>
            </a:bodyPr>
            <a:lstStyle/>
            <a:p>
              <a:r>
                <a:rPr lang="en-US" sz="1200" dirty="0" smtClean="0">
                  <a:latin typeface="Bookman Old Style" pitchFamily="18" charset="0"/>
                </a:rPr>
                <a:t>YES</a:t>
              </a:r>
              <a:endParaRPr lang="en-IN" sz="1200" dirty="0">
                <a:latin typeface="Bookman Old Style" pitchFamily="18" charset="0"/>
              </a:endParaR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416</TotalTime>
  <Words>3316</Words>
  <Application>Microsoft Office PowerPoint</Application>
  <PresentationFormat>On-screen Show (4:3)</PresentationFormat>
  <Paragraphs>235</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Electrical Maintenance and its Relationship to Safety</vt:lpstr>
      <vt:lpstr>Slide 2</vt:lpstr>
      <vt:lpstr>UNIT-IV</vt:lpstr>
      <vt:lpstr>Safety related case for electrical maintenance</vt:lpstr>
      <vt:lpstr>Relationship of Improperly Maintained Electrical Equipment to the Hazards of Electricity</vt:lpstr>
      <vt:lpstr>Reliability centered maintenance (RCM)</vt:lpstr>
      <vt:lpstr>Slide 7</vt:lpstr>
      <vt:lpstr>Slide 8</vt:lpstr>
      <vt:lpstr>Slide 9</vt:lpstr>
      <vt:lpstr>RCM analysis</vt:lpstr>
      <vt:lpstr>Specific RCM objectives</vt:lpstr>
      <vt:lpstr>Maintenance Actions in an RCM</vt:lpstr>
      <vt:lpstr>Outcomes from an RCM analysis</vt:lpstr>
      <vt:lpstr>Condition-Based Maintenance</vt:lpstr>
      <vt:lpstr>Impact of RCM on a Facilities Life Cycle</vt:lpstr>
      <vt:lpstr>Life-cycle phases of Equipment</vt:lpstr>
      <vt:lpstr>Slide 17</vt:lpstr>
      <vt:lpstr>Slide 18</vt:lpstr>
      <vt:lpstr>Eight step maintenance programme</vt:lpstr>
      <vt:lpstr>Slide 20</vt:lpstr>
      <vt:lpstr>Slide 21</vt:lpstr>
      <vt:lpstr>Slide 22</vt:lpstr>
      <vt:lpstr>Frequency of maintenance</vt:lpstr>
      <vt:lpstr>Condition-Based Maintenance (CBM)</vt:lpstr>
      <vt:lpstr>Slide 25</vt:lpstr>
      <vt:lpstr>Maintenance Requirements for specific equipment and location</vt:lpstr>
      <vt:lpstr>General Maintenance Requirements</vt:lpstr>
      <vt:lpstr>Regulatory bodies</vt:lpstr>
      <vt:lpstr>National electrical safety code</vt:lpstr>
      <vt:lpstr>NEC Include...</vt:lpstr>
      <vt:lpstr>Technical and Safety Items Covered</vt:lpstr>
      <vt:lpstr>NEC does not apply to...</vt:lpstr>
      <vt:lpstr>Electrical Equipment Maintenance (70B)</vt:lpstr>
      <vt:lpstr>Industries and Facilities Covered</vt:lpstr>
      <vt:lpstr>The National Electrical Safety Code (NESC) by IEEE</vt:lpstr>
      <vt:lpstr>Industries and Facilities Covered</vt:lpstr>
      <vt:lpstr>Standard for electrical safety in work place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Electrical Maintenance and its Relationship to Safety</dc:title>
  <dc:creator/>
  <cp:lastModifiedBy>mypc</cp:lastModifiedBy>
  <cp:revision>117</cp:revision>
  <dcterms:created xsi:type="dcterms:W3CDTF">2006-08-16T00:00:00Z</dcterms:created>
  <dcterms:modified xsi:type="dcterms:W3CDTF">2020-12-14T15:21:44Z</dcterms:modified>
</cp:coreProperties>
</file>